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Lst>
  <p:notesMasterIdLst>
    <p:notesMasterId r:id="rId17"/>
  </p:notesMasterIdLst>
  <p:sldIdLst>
    <p:sldId id="327" r:id="rId6"/>
    <p:sldId id="347" r:id="rId7"/>
    <p:sldId id="328" r:id="rId8"/>
    <p:sldId id="364" r:id="rId9"/>
    <p:sldId id="366" r:id="rId10"/>
    <p:sldId id="365" r:id="rId11"/>
    <p:sldId id="367" r:id="rId12"/>
    <p:sldId id="373" r:id="rId13"/>
    <p:sldId id="368" r:id="rId14"/>
    <p:sldId id="372" r:id="rId15"/>
    <p:sldId id="332" r:id="rId16"/>
  </p:sldIdLst>
  <p:sldSz cx="12192000" cy="6858000"/>
  <p:notesSz cx="6738938" cy="986948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E69E407E-1C9D-4959-84B1-5E24AA976050}">
          <p14:sldIdLst>
            <p14:sldId id="327"/>
            <p14:sldId id="347"/>
            <p14:sldId id="328"/>
            <p14:sldId id="364"/>
            <p14:sldId id="366"/>
            <p14:sldId id="365"/>
            <p14:sldId id="367"/>
            <p14:sldId id="373"/>
            <p14:sldId id="368"/>
            <p14:sldId id="372"/>
            <p14:sldId id="332"/>
          </p14:sldIdLst>
        </p14:section>
      </p14:sectionLst>
    </p:ext>
    <p:ext uri="{EFAFB233-063F-42B5-8137-9DF3F51BA10A}">
      <p15:sldGuideLst xmlns:p15="http://schemas.microsoft.com/office/powerpoint/2012/main">
        <p15:guide id="1" pos="1028" userDrawn="1">
          <p15:clr>
            <a:srgbClr val="A4A3A4"/>
          </p15:clr>
        </p15:guide>
        <p15:guide id="2" orient="horz" pos="2160">
          <p15:clr>
            <a:srgbClr val="A4A3A4"/>
          </p15:clr>
        </p15:guide>
      </p15:sldGuideLst>
    </p:ext>
    <p:ext uri="{2D200454-40CA-4A62-9FC3-DE9A4176ACB9}">
      <p15:notesGuideLst xmlns:p15="http://schemas.microsoft.com/office/powerpoint/2012/main">
        <p15:guide id="1" orient="horz" pos="3109" userDrawn="1">
          <p15:clr>
            <a:srgbClr val="A4A3A4"/>
          </p15:clr>
        </p15:guide>
        <p15:guide id="2" pos="212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rvald Johan" initials="TJ" lastIdx="2" clrIdx="0">
    <p:extLst>
      <p:ext uri="{19B8F6BF-5375-455C-9EA6-DF929625EA0E}">
        <p15:presenceInfo xmlns:p15="http://schemas.microsoft.com/office/powerpoint/2012/main" userId="S-1-5-21-329068152-1326574676-725345543-15051" providerId="AD"/>
      </p:ext>
    </p:extLst>
  </p:cmAuthor>
  <p:cmAuthor id="2" name="Dyrberg Lisa" initials="DL" lastIdx="117" clrIdx="1"/>
  <p:cmAuthor id="3" name="Lisa Dyrberg" initials="LD" lastIdx="1" clrIdx="2">
    <p:extLst>
      <p:ext uri="{19B8F6BF-5375-455C-9EA6-DF929625EA0E}">
        <p15:presenceInfo xmlns:p15="http://schemas.microsoft.com/office/powerpoint/2012/main" userId="S-1-5-21-329068152-1326574676-725345543-134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DFE1"/>
    <a:srgbClr val="B5C8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2806" autoAdjust="0"/>
  </p:normalViewPr>
  <p:slideViewPr>
    <p:cSldViewPr snapToGrid="0">
      <p:cViewPr varScale="1">
        <p:scale>
          <a:sx n="56" d="100"/>
          <a:sy n="56" d="100"/>
        </p:scale>
        <p:origin x="1637" y="58"/>
      </p:cViewPr>
      <p:guideLst>
        <p:guide pos="1028"/>
        <p:guide orient="horz" pos="216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showGuides="1">
      <p:cViewPr varScale="1">
        <p:scale>
          <a:sx n="98" d="100"/>
          <a:sy n="98" d="100"/>
        </p:scale>
        <p:origin x="3516" y="78"/>
      </p:cViewPr>
      <p:guideLst>
        <p:guide orient="horz" pos="3109"/>
        <p:guide pos="212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20206" cy="495188"/>
          </a:xfrm>
          <a:prstGeom prst="rect">
            <a:avLst/>
          </a:prstGeom>
        </p:spPr>
        <p:txBody>
          <a:bodyPr vert="horz" lIns="91440" tIns="45720" rIns="91440" bIns="45720" rtlCol="0"/>
          <a:lstStyle>
            <a:lvl1pPr algn="l">
              <a:defRPr sz="1200"/>
            </a:lvl1pPr>
          </a:lstStyle>
          <a:p>
            <a:endParaRPr lang="en-US"/>
          </a:p>
        </p:txBody>
      </p:sp>
      <p:sp>
        <p:nvSpPr>
          <p:cNvPr id="3" name="Platshållare för datum 2"/>
          <p:cNvSpPr>
            <a:spLocks noGrp="1"/>
          </p:cNvSpPr>
          <p:nvPr>
            <p:ph type="dt" idx="1"/>
          </p:nvPr>
        </p:nvSpPr>
        <p:spPr>
          <a:xfrm>
            <a:off x="3817172" y="0"/>
            <a:ext cx="2920206" cy="495188"/>
          </a:xfrm>
          <a:prstGeom prst="rect">
            <a:avLst/>
          </a:prstGeom>
        </p:spPr>
        <p:txBody>
          <a:bodyPr vert="horz" lIns="91440" tIns="45720" rIns="91440" bIns="45720" rtlCol="0"/>
          <a:lstStyle>
            <a:lvl1pPr algn="r">
              <a:defRPr sz="1200"/>
            </a:lvl1pPr>
          </a:lstStyle>
          <a:p>
            <a:fld id="{CFEB8436-9E05-4DE5-80A2-F08BC4098E83}" type="datetimeFigureOut">
              <a:rPr lang="en-US" smtClean="0"/>
              <a:t>6/24/2022</a:t>
            </a:fld>
            <a:endParaRPr lang="en-US"/>
          </a:p>
        </p:txBody>
      </p:sp>
      <p:sp>
        <p:nvSpPr>
          <p:cNvPr id="4" name="Platshållare för bildobjekt 3"/>
          <p:cNvSpPr>
            <a:spLocks noGrp="1" noRot="1" noChangeAspect="1"/>
          </p:cNvSpPr>
          <p:nvPr>
            <p:ph type="sldImg" idx="2"/>
          </p:nvPr>
        </p:nvSpPr>
        <p:spPr>
          <a:xfrm>
            <a:off x="411163" y="1233488"/>
            <a:ext cx="5918200" cy="3330575"/>
          </a:xfrm>
          <a:prstGeom prst="rect">
            <a:avLst/>
          </a:prstGeom>
          <a:noFill/>
          <a:ln w="12700">
            <a:solidFill>
              <a:prstClr val="black"/>
            </a:solidFill>
          </a:ln>
        </p:spPr>
        <p:txBody>
          <a:bodyPr vert="horz" lIns="91440" tIns="45720" rIns="91440" bIns="45720" rtlCol="0" anchor="ctr"/>
          <a:lstStyle/>
          <a:p>
            <a:endParaRPr lang="en-US"/>
          </a:p>
        </p:txBody>
      </p:sp>
      <p:sp>
        <p:nvSpPr>
          <p:cNvPr id="5" name="Platshållare för anteckningar 4"/>
          <p:cNvSpPr>
            <a:spLocks noGrp="1"/>
          </p:cNvSpPr>
          <p:nvPr>
            <p:ph type="body" sz="quarter" idx="3"/>
          </p:nvPr>
        </p:nvSpPr>
        <p:spPr>
          <a:xfrm>
            <a:off x="673894" y="4749691"/>
            <a:ext cx="5391150" cy="3886111"/>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6" name="Platshållare för sidfot 5"/>
          <p:cNvSpPr>
            <a:spLocks noGrp="1"/>
          </p:cNvSpPr>
          <p:nvPr>
            <p:ph type="ftr" sz="quarter" idx="4"/>
          </p:nvPr>
        </p:nvSpPr>
        <p:spPr>
          <a:xfrm>
            <a:off x="0" y="9374301"/>
            <a:ext cx="2920206" cy="495187"/>
          </a:xfrm>
          <a:prstGeom prst="rect">
            <a:avLst/>
          </a:prstGeom>
        </p:spPr>
        <p:txBody>
          <a:bodyPr vert="horz" lIns="91440" tIns="45720" rIns="91440" bIns="45720" rtlCol="0" anchor="b"/>
          <a:lstStyle>
            <a:lvl1pPr algn="l">
              <a:defRPr sz="1200"/>
            </a:lvl1pPr>
          </a:lstStyle>
          <a:p>
            <a:endParaRPr lang="en-US"/>
          </a:p>
        </p:txBody>
      </p:sp>
      <p:sp>
        <p:nvSpPr>
          <p:cNvPr id="7" name="Platshållare för bildnummer 6"/>
          <p:cNvSpPr>
            <a:spLocks noGrp="1"/>
          </p:cNvSpPr>
          <p:nvPr>
            <p:ph type="sldNum" sz="quarter" idx="5"/>
          </p:nvPr>
        </p:nvSpPr>
        <p:spPr>
          <a:xfrm>
            <a:off x="3817172" y="9374301"/>
            <a:ext cx="2920206" cy="495187"/>
          </a:xfrm>
          <a:prstGeom prst="rect">
            <a:avLst/>
          </a:prstGeom>
        </p:spPr>
        <p:txBody>
          <a:bodyPr vert="horz" lIns="91440" tIns="45720" rIns="91440" bIns="45720" rtlCol="0" anchor="b"/>
          <a:lstStyle>
            <a:lvl1pPr algn="r">
              <a:defRPr sz="1200"/>
            </a:lvl1pPr>
          </a:lstStyle>
          <a:p>
            <a:fld id="{EC009FF6-9BFD-4709-88DD-799F3383B13A}" type="slidenum">
              <a:rPr lang="en-US" smtClean="0"/>
              <a:t>‹#›</a:t>
            </a:fld>
            <a:endParaRPr lang="en-US"/>
          </a:p>
        </p:txBody>
      </p:sp>
    </p:spTree>
    <p:extLst>
      <p:ext uri="{BB962C8B-B14F-4D97-AF65-F5344CB8AC3E}">
        <p14:creationId xmlns:p14="http://schemas.microsoft.com/office/powerpoint/2010/main" val="3125101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14.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15.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Förstasida Alt1">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695325" y="1392463"/>
            <a:ext cx="11264610" cy="2260984"/>
          </a:xfrm>
        </p:spPr>
        <p:txBody>
          <a:bodyPr anchor="b">
            <a:noAutofit/>
          </a:bodyPr>
          <a:lstStyle>
            <a:lvl1pPr algn="l">
              <a:defRPr sz="6500" b="1" spc="40" baseline="0">
                <a:solidFill>
                  <a:schemeClr val="accent1"/>
                </a:solidFill>
              </a:defRPr>
            </a:lvl1pPr>
          </a:lstStyle>
          <a:p>
            <a:r>
              <a:rPr lang="sv-SE" noProof="0" dirty="0"/>
              <a:t>Hej och </a:t>
            </a:r>
            <a:br>
              <a:rPr lang="sv-SE" noProof="0" dirty="0"/>
            </a:br>
            <a:r>
              <a:rPr lang="sv-SE" noProof="0" dirty="0"/>
              <a:t>välkomna!</a:t>
            </a:r>
          </a:p>
        </p:txBody>
      </p:sp>
      <p:sp>
        <p:nvSpPr>
          <p:cNvPr id="3" name="Underrubrik 2"/>
          <p:cNvSpPr>
            <a:spLocks noGrp="1"/>
          </p:cNvSpPr>
          <p:nvPr>
            <p:ph type="subTitle" idx="1" hasCustomPrompt="1"/>
          </p:nvPr>
        </p:nvSpPr>
        <p:spPr>
          <a:xfrm>
            <a:off x="695324" y="3653447"/>
            <a:ext cx="11264611" cy="704206"/>
          </a:xfrm>
        </p:spPr>
        <p:txBody>
          <a:bodyPr>
            <a:normAutofit/>
          </a:bodyPr>
          <a:lstStyle>
            <a:lvl1pPr marL="0" indent="0" algn="l">
              <a:lnSpc>
                <a:spcPct val="150000"/>
              </a:lnSpc>
              <a:buNone/>
              <a:defRPr sz="2000" b="1" cap="all" spc="50" baseline="0">
                <a:solidFill>
                  <a:schemeClr val="tx2"/>
                </a:solidFill>
                <a:latin typeface="Calibri Light" panose="020F03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noProof="0" dirty="0"/>
              <a:t>Klicka För att lägga till underrubrik</a:t>
            </a:r>
          </a:p>
        </p:txBody>
      </p:sp>
      <p:pic>
        <p:nvPicPr>
          <p:cNvPr id="8" name="Bildobjekt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8744" y="5650992"/>
            <a:ext cx="1169416" cy="775592"/>
          </a:xfrm>
          <a:prstGeom prst="rect">
            <a:avLst/>
          </a:prstGeom>
        </p:spPr>
      </p:pic>
    </p:spTree>
    <p:extLst>
      <p:ext uri="{BB962C8B-B14F-4D97-AF65-F5344CB8AC3E}">
        <p14:creationId xmlns:p14="http://schemas.microsoft.com/office/powerpoint/2010/main" val="1451241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tandardsida Alt1">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95324" y="499684"/>
            <a:ext cx="7859739" cy="1027257"/>
          </a:xfrm>
        </p:spPr>
        <p:txBody>
          <a:bodyPr>
            <a:normAutofit/>
          </a:bodyPr>
          <a:lstStyle>
            <a:lvl1pPr>
              <a:defRPr sz="3200"/>
            </a:lvl1pPr>
          </a:lstStyle>
          <a:p>
            <a:r>
              <a:rPr lang="sv-SE" noProof="0" dirty="0"/>
              <a:t>Klicka här för att skriva en rubrik </a:t>
            </a:r>
          </a:p>
        </p:txBody>
      </p:sp>
      <p:sp>
        <p:nvSpPr>
          <p:cNvPr id="4" name="Platshållare för text 3"/>
          <p:cNvSpPr>
            <a:spLocks noGrp="1"/>
          </p:cNvSpPr>
          <p:nvPr>
            <p:ph type="body" sz="quarter" idx="10"/>
          </p:nvPr>
        </p:nvSpPr>
        <p:spPr>
          <a:xfrm>
            <a:off x="695325" y="1960374"/>
            <a:ext cx="10425113" cy="422275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083569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2/3 text 1/3 bild">
    <p:spTree>
      <p:nvGrpSpPr>
        <p:cNvPr id="1" name=""/>
        <p:cNvGrpSpPr/>
        <p:nvPr/>
      </p:nvGrpSpPr>
      <p:grpSpPr>
        <a:xfrm>
          <a:off x="0" y="0"/>
          <a:ext cx="0" cy="0"/>
          <a:chOff x="0" y="0"/>
          <a:chExt cx="0" cy="0"/>
        </a:xfrm>
      </p:grpSpPr>
      <p:sp>
        <p:nvSpPr>
          <p:cNvPr id="2" name="Rubrik 1"/>
          <p:cNvSpPr>
            <a:spLocks noGrp="1"/>
          </p:cNvSpPr>
          <p:nvPr>
            <p:ph type="title"/>
          </p:nvPr>
        </p:nvSpPr>
        <p:spPr>
          <a:xfrm>
            <a:off x="695325" y="500400"/>
            <a:ext cx="6284595" cy="707675"/>
          </a:xfrm>
        </p:spPr>
        <p:txBody>
          <a:bodyPr anchor="b">
            <a:noAutofit/>
          </a:bodyPr>
          <a:lstStyle>
            <a:lvl1pPr algn="l">
              <a:defRPr sz="3200" spc="200" baseline="0"/>
            </a:lvl1pPr>
          </a:lstStyle>
          <a:p>
            <a:r>
              <a:rPr lang="sv-SE" noProof="0"/>
              <a:t>Klicka här för att ändra format</a:t>
            </a:r>
            <a:endParaRPr lang="sv-SE" noProof="0" dirty="0"/>
          </a:p>
        </p:txBody>
      </p:sp>
      <p:sp>
        <p:nvSpPr>
          <p:cNvPr id="12" name="Platshållare för bild 7"/>
          <p:cNvSpPr>
            <a:spLocks noGrp="1"/>
          </p:cNvSpPr>
          <p:nvPr>
            <p:ph type="pic" sz="quarter" idx="15"/>
          </p:nvPr>
        </p:nvSpPr>
        <p:spPr>
          <a:xfrm>
            <a:off x="7608888" y="1"/>
            <a:ext cx="4583112" cy="6858000"/>
          </a:xfrm>
          <a:solidFill>
            <a:schemeClr val="bg2"/>
          </a:solidFill>
        </p:spPr>
        <p:txBody>
          <a:bodyPr anchor="ctr"/>
          <a:lstStyle>
            <a:lvl1pPr marL="0" indent="0" algn="ctr">
              <a:buNone/>
              <a:defRPr/>
            </a:lvl1pPr>
          </a:lstStyle>
          <a:p>
            <a:r>
              <a:rPr lang="sv-SE" noProof="0"/>
              <a:t>Klicka på ikonen för att lägga till en bild</a:t>
            </a:r>
            <a:endParaRPr lang="sv-SE" noProof="0" dirty="0"/>
          </a:p>
        </p:txBody>
      </p:sp>
      <p:sp>
        <p:nvSpPr>
          <p:cNvPr id="6" name="Platshållare för text 5"/>
          <p:cNvSpPr>
            <a:spLocks noGrp="1"/>
          </p:cNvSpPr>
          <p:nvPr>
            <p:ph type="body" sz="quarter" idx="16"/>
          </p:nvPr>
        </p:nvSpPr>
        <p:spPr>
          <a:xfrm>
            <a:off x="695325" y="1657712"/>
            <a:ext cx="5299075" cy="2960688"/>
          </a:xfrm>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sv-SE" noProof="0"/>
              <a:t>Redigera format för bakgrundstext</a:t>
            </a:r>
          </a:p>
          <a:p>
            <a:pPr lvl="1"/>
            <a:r>
              <a:rPr lang="sv-SE" noProof="0"/>
              <a:t>Nivå två</a:t>
            </a:r>
          </a:p>
          <a:p>
            <a:pPr lvl="2"/>
            <a:r>
              <a:rPr lang="sv-SE" noProof="0"/>
              <a:t>Nivå tre</a:t>
            </a:r>
          </a:p>
          <a:p>
            <a:pPr lvl="3"/>
            <a:r>
              <a:rPr lang="sv-SE" noProof="0"/>
              <a:t>Nivå fyra</a:t>
            </a:r>
          </a:p>
          <a:p>
            <a:pPr lvl="4"/>
            <a:r>
              <a:rPr lang="sv-SE" noProof="0"/>
              <a:t>Nivå fem</a:t>
            </a:r>
            <a:endParaRPr lang="sv-SE" noProof="0" dirty="0"/>
          </a:p>
        </p:txBody>
      </p:sp>
    </p:spTree>
    <p:extLst>
      <p:ext uri="{BB962C8B-B14F-4D97-AF65-F5344CB8AC3E}">
        <p14:creationId xmlns:p14="http://schemas.microsoft.com/office/powerpoint/2010/main" val="749800113"/>
      </p:ext>
    </p:extLst>
  </p:cSld>
  <p:clrMapOvr>
    <a:masterClrMapping/>
  </p:clrMapOvr>
  <p:extLst>
    <p:ext uri="{DCECCB84-F9BA-43D5-87BE-67443E8EF086}">
      <p15:sldGuideLst xmlns:p15="http://schemas.microsoft.com/office/powerpoint/2012/main">
        <p15:guide id="2" pos="4793" userDrawn="1">
          <p15:clr>
            <a:srgbClr val="FBAE40"/>
          </p15:clr>
        </p15:guide>
        <p15:guide id="3" pos="438"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2/3 text 1/3 bi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695325" y="500400"/>
            <a:ext cx="6284595" cy="707675"/>
          </a:xfrm>
        </p:spPr>
        <p:txBody>
          <a:bodyPr anchor="b">
            <a:noAutofit/>
          </a:bodyPr>
          <a:lstStyle>
            <a:lvl1pPr algn="l">
              <a:defRPr sz="3200" spc="200" baseline="0">
                <a:solidFill>
                  <a:schemeClr val="tx2"/>
                </a:solidFill>
              </a:defRPr>
            </a:lvl1pPr>
          </a:lstStyle>
          <a:p>
            <a:r>
              <a:rPr lang="sv-SE" noProof="0"/>
              <a:t>Klicka här för att ändra format</a:t>
            </a:r>
            <a:endParaRPr lang="sv-SE" noProof="0" dirty="0"/>
          </a:p>
        </p:txBody>
      </p:sp>
      <p:sp>
        <p:nvSpPr>
          <p:cNvPr id="12" name="Platshållare för bild 7"/>
          <p:cNvSpPr>
            <a:spLocks noGrp="1"/>
          </p:cNvSpPr>
          <p:nvPr>
            <p:ph type="pic" sz="quarter" idx="15"/>
          </p:nvPr>
        </p:nvSpPr>
        <p:spPr>
          <a:xfrm>
            <a:off x="7608888" y="1"/>
            <a:ext cx="4583112" cy="6858000"/>
          </a:xfrm>
          <a:solidFill>
            <a:schemeClr val="bg2"/>
          </a:solidFill>
        </p:spPr>
        <p:txBody>
          <a:bodyPr anchor="ctr"/>
          <a:lstStyle>
            <a:lvl1pPr marL="0" indent="0" algn="ctr">
              <a:buNone/>
              <a:defRPr/>
            </a:lvl1pPr>
          </a:lstStyle>
          <a:p>
            <a:r>
              <a:rPr lang="sv-SE" noProof="0"/>
              <a:t>Klicka på ikonen för att lägga till en bild</a:t>
            </a:r>
            <a:endParaRPr lang="sv-SE" noProof="0" dirty="0"/>
          </a:p>
        </p:txBody>
      </p:sp>
      <p:sp>
        <p:nvSpPr>
          <p:cNvPr id="6" name="Platshållare för text 5"/>
          <p:cNvSpPr>
            <a:spLocks noGrp="1"/>
          </p:cNvSpPr>
          <p:nvPr>
            <p:ph type="body" sz="quarter" idx="16"/>
          </p:nvPr>
        </p:nvSpPr>
        <p:spPr>
          <a:xfrm>
            <a:off x="695325" y="1657712"/>
            <a:ext cx="5299075" cy="2960688"/>
          </a:xfrm>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sv-SE" noProof="0"/>
              <a:t>Redigera format för bakgrundstext</a:t>
            </a:r>
          </a:p>
          <a:p>
            <a:pPr lvl="1"/>
            <a:r>
              <a:rPr lang="sv-SE" noProof="0"/>
              <a:t>Nivå två</a:t>
            </a:r>
          </a:p>
          <a:p>
            <a:pPr lvl="2"/>
            <a:r>
              <a:rPr lang="sv-SE" noProof="0"/>
              <a:t>Nivå tre</a:t>
            </a:r>
          </a:p>
          <a:p>
            <a:pPr lvl="3"/>
            <a:r>
              <a:rPr lang="sv-SE" noProof="0"/>
              <a:t>Nivå fyra</a:t>
            </a:r>
          </a:p>
          <a:p>
            <a:pPr lvl="4"/>
            <a:r>
              <a:rPr lang="sv-SE" noProof="0"/>
              <a:t>Nivå fem</a:t>
            </a:r>
            <a:endParaRPr lang="sv-SE" noProof="0" dirty="0"/>
          </a:p>
        </p:txBody>
      </p:sp>
    </p:spTree>
    <p:extLst>
      <p:ext uri="{BB962C8B-B14F-4D97-AF65-F5344CB8AC3E}">
        <p14:creationId xmlns:p14="http://schemas.microsoft.com/office/powerpoint/2010/main" val="3351601295"/>
      </p:ext>
    </p:extLst>
  </p:cSld>
  <p:clrMapOvr>
    <a:masterClrMapping/>
  </p:clrMapOvr>
  <p:extLst>
    <p:ext uri="{DCECCB84-F9BA-43D5-87BE-67443E8EF086}">
      <p15:sldGuideLst xmlns:p15="http://schemas.microsoft.com/office/powerpoint/2012/main">
        <p15:guide id="2" pos="4793">
          <p15:clr>
            <a:srgbClr val="FBAE40"/>
          </p15:clr>
        </p15:guide>
        <p15:guide id="3" pos="438">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 3 små bilder">
    <p:spTree>
      <p:nvGrpSpPr>
        <p:cNvPr id="1" name=""/>
        <p:cNvGrpSpPr/>
        <p:nvPr/>
      </p:nvGrpSpPr>
      <p:grpSpPr>
        <a:xfrm>
          <a:off x="0" y="0"/>
          <a:ext cx="0" cy="0"/>
          <a:chOff x="0" y="0"/>
          <a:chExt cx="0" cy="0"/>
        </a:xfrm>
      </p:grpSpPr>
      <p:sp>
        <p:nvSpPr>
          <p:cNvPr id="2" name="Rubrik 1"/>
          <p:cNvSpPr>
            <a:spLocks noGrp="1"/>
          </p:cNvSpPr>
          <p:nvPr>
            <p:ph type="title"/>
          </p:nvPr>
        </p:nvSpPr>
        <p:spPr>
          <a:xfrm>
            <a:off x="1170700" y="549624"/>
            <a:ext cx="9808800" cy="1325563"/>
          </a:xfrm>
        </p:spPr>
        <p:txBody>
          <a:bodyPr anchor="b">
            <a:normAutofit/>
          </a:bodyPr>
          <a:lstStyle>
            <a:lvl1pPr algn="ctr">
              <a:defRPr sz="4400" spc="200" baseline="0"/>
            </a:lvl1pPr>
          </a:lstStyle>
          <a:p>
            <a:r>
              <a:rPr lang="sv-SE" noProof="0"/>
              <a:t>Klicka här för att ändra format</a:t>
            </a:r>
            <a:endParaRPr lang="sv-SE" noProof="0" dirty="0"/>
          </a:p>
        </p:txBody>
      </p:sp>
      <p:sp>
        <p:nvSpPr>
          <p:cNvPr id="4" name="Platshållare för innehåll 3"/>
          <p:cNvSpPr>
            <a:spLocks noGrp="1"/>
          </p:cNvSpPr>
          <p:nvPr>
            <p:ph sz="half" idx="2"/>
          </p:nvPr>
        </p:nvSpPr>
        <p:spPr>
          <a:xfrm>
            <a:off x="1170700" y="1932436"/>
            <a:ext cx="9808800" cy="1206764"/>
          </a:xfrm>
        </p:spPr>
        <p:txBody>
          <a:bodyPr>
            <a:normAutofit/>
          </a:bodyPr>
          <a:lstStyle>
            <a:lvl1pPr marL="0" indent="0" algn="ctr">
              <a:lnSpc>
                <a:spcPct val="120000"/>
              </a:lnSpc>
              <a:spcBef>
                <a:spcPts val="600"/>
              </a:spcBef>
              <a:buNone/>
              <a:defRPr sz="1800">
                <a:latin typeface="Calibri" panose="020F0502020204030204" pitchFamily="34" charset="0"/>
                <a:cs typeface="Calibri" panose="020F050202020403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sv-SE" noProof="0"/>
              <a:t>Redigera format för bakgrundstext</a:t>
            </a:r>
          </a:p>
        </p:txBody>
      </p:sp>
      <p:sp>
        <p:nvSpPr>
          <p:cNvPr id="8" name="Platshållare för bild 7"/>
          <p:cNvSpPr>
            <a:spLocks noGrp="1"/>
          </p:cNvSpPr>
          <p:nvPr>
            <p:ph type="pic" sz="quarter" idx="13"/>
          </p:nvPr>
        </p:nvSpPr>
        <p:spPr>
          <a:xfrm>
            <a:off x="0" y="4053598"/>
            <a:ext cx="3964800" cy="2804401"/>
          </a:xfrm>
          <a:solidFill>
            <a:schemeClr val="bg2"/>
          </a:solidFill>
        </p:spPr>
        <p:txBody>
          <a:bodyPr anchor="ctr"/>
          <a:lstStyle>
            <a:lvl1pPr marL="0" indent="0" algn="ctr">
              <a:buNone/>
              <a:defRPr/>
            </a:lvl1pPr>
          </a:lstStyle>
          <a:p>
            <a:r>
              <a:rPr lang="sv-SE" noProof="0"/>
              <a:t>Klicka på ikonen för att lägga till en bild</a:t>
            </a:r>
            <a:endParaRPr lang="sv-SE" noProof="0" dirty="0"/>
          </a:p>
        </p:txBody>
      </p:sp>
      <p:sp>
        <p:nvSpPr>
          <p:cNvPr id="11" name="Platshållare för bild 7"/>
          <p:cNvSpPr>
            <a:spLocks noGrp="1"/>
          </p:cNvSpPr>
          <p:nvPr>
            <p:ph type="pic" sz="quarter" idx="14"/>
          </p:nvPr>
        </p:nvSpPr>
        <p:spPr>
          <a:xfrm>
            <a:off x="4113599" y="4053599"/>
            <a:ext cx="3962013" cy="2804401"/>
          </a:xfrm>
          <a:solidFill>
            <a:schemeClr val="bg2"/>
          </a:solidFill>
        </p:spPr>
        <p:txBody>
          <a:bodyPr anchor="ctr"/>
          <a:lstStyle>
            <a:lvl1pPr marL="0" indent="0" algn="ctr">
              <a:buNone/>
              <a:defRPr/>
            </a:lvl1pPr>
          </a:lstStyle>
          <a:p>
            <a:r>
              <a:rPr lang="sv-SE" noProof="0"/>
              <a:t>Klicka på ikonen för att lägga till en bild</a:t>
            </a:r>
            <a:endParaRPr lang="sv-SE" noProof="0" dirty="0"/>
          </a:p>
        </p:txBody>
      </p:sp>
      <p:sp>
        <p:nvSpPr>
          <p:cNvPr id="12" name="Platshållare för bild 7"/>
          <p:cNvSpPr>
            <a:spLocks noGrp="1"/>
          </p:cNvSpPr>
          <p:nvPr>
            <p:ph type="pic" sz="quarter" idx="15"/>
          </p:nvPr>
        </p:nvSpPr>
        <p:spPr>
          <a:xfrm>
            <a:off x="8227200" y="4053599"/>
            <a:ext cx="3964800" cy="2804401"/>
          </a:xfrm>
          <a:solidFill>
            <a:schemeClr val="bg2"/>
          </a:solidFill>
        </p:spPr>
        <p:txBody>
          <a:bodyPr anchor="ctr"/>
          <a:lstStyle>
            <a:lvl1pPr marL="0" indent="0" algn="ctr">
              <a:buNone/>
              <a:defRPr/>
            </a:lvl1pPr>
          </a:lstStyle>
          <a:p>
            <a:r>
              <a:rPr lang="sv-SE" noProof="0"/>
              <a:t>Klicka på ikonen för att lägga till en bild</a:t>
            </a:r>
            <a:endParaRPr lang="sv-SE" noProof="0" dirty="0"/>
          </a:p>
        </p:txBody>
      </p:sp>
    </p:spTree>
    <p:extLst>
      <p:ext uri="{BB962C8B-B14F-4D97-AF65-F5344CB8AC3E}">
        <p14:creationId xmlns:p14="http://schemas.microsoft.com/office/powerpoint/2010/main" val="3584548898"/>
      </p:ext>
    </p:extLst>
  </p:cSld>
  <p:clrMapOvr>
    <a:masterClrMapping/>
  </p:clrMapOvr>
  <p:extLst>
    <p:ext uri="{DCECCB84-F9BA-43D5-87BE-67443E8EF086}">
      <p15:sldGuideLst xmlns:p15="http://schemas.microsoft.com/office/powerpoint/2012/main">
        <p15:guide id="1" pos="2502" userDrawn="1">
          <p15:clr>
            <a:srgbClr val="FBAE40"/>
          </p15:clr>
        </p15:guide>
        <p15:guide id="2" pos="2593" userDrawn="1">
          <p15:clr>
            <a:srgbClr val="FBAE40"/>
          </p15:clr>
        </p15:guide>
        <p15:guide id="3" pos="5087" userDrawn="1">
          <p15:clr>
            <a:srgbClr val="FBAE40"/>
          </p15:clr>
        </p15:guide>
        <p15:guide id="4" pos="5178"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ext + 3 små bilder">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1170700" y="549624"/>
            <a:ext cx="9808800" cy="1325563"/>
          </a:xfrm>
        </p:spPr>
        <p:txBody>
          <a:bodyPr anchor="b">
            <a:normAutofit/>
          </a:bodyPr>
          <a:lstStyle>
            <a:lvl1pPr algn="ctr">
              <a:defRPr sz="4400" spc="200" baseline="0">
                <a:solidFill>
                  <a:schemeClr val="tx2"/>
                </a:solidFill>
              </a:defRPr>
            </a:lvl1pPr>
          </a:lstStyle>
          <a:p>
            <a:r>
              <a:rPr lang="sv-SE" noProof="0"/>
              <a:t>Klicka här för att ändra format</a:t>
            </a:r>
            <a:endParaRPr lang="sv-SE" noProof="0" dirty="0"/>
          </a:p>
        </p:txBody>
      </p:sp>
      <p:sp>
        <p:nvSpPr>
          <p:cNvPr id="4" name="Platshållare för innehåll 3"/>
          <p:cNvSpPr>
            <a:spLocks noGrp="1"/>
          </p:cNvSpPr>
          <p:nvPr>
            <p:ph sz="half" idx="2"/>
          </p:nvPr>
        </p:nvSpPr>
        <p:spPr>
          <a:xfrm>
            <a:off x="1170700" y="1932436"/>
            <a:ext cx="9808800" cy="1206764"/>
          </a:xfrm>
        </p:spPr>
        <p:txBody>
          <a:bodyPr>
            <a:normAutofit/>
          </a:bodyPr>
          <a:lstStyle>
            <a:lvl1pPr marL="0" indent="0" algn="ctr">
              <a:lnSpc>
                <a:spcPct val="120000"/>
              </a:lnSpc>
              <a:spcBef>
                <a:spcPts val="600"/>
              </a:spcBef>
              <a:buNone/>
              <a:defRPr sz="1800">
                <a:latin typeface="Calibri" panose="020F0502020204030204" pitchFamily="34" charset="0"/>
                <a:cs typeface="Calibri" panose="020F050202020403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sv-SE" noProof="0"/>
              <a:t>Redigera format för bakgrundstext</a:t>
            </a:r>
          </a:p>
        </p:txBody>
      </p:sp>
      <p:sp>
        <p:nvSpPr>
          <p:cNvPr id="8" name="Platshållare för bild 7"/>
          <p:cNvSpPr>
            <a:spLocks noGrp="1"/>
          </p:cNvSpPr>
          <p:nvPr>
            <p:ph type="pic" sz="quarter" idx="13"/>
          </p:nvPr>
        </p:nvSpPr>
        <p:spPr>
          <a:xfrm>
            <a:off x="0" y="4053598"/>
            <a:ext cx="3964800" cy="2804401"/>
          </a:xfrm>
          <a:solidFill>
            <a:schemeClr val="bg2"/>
          </a:solidFill>
        </p:spPr>
        <p:txBody>
          <a:bodyPr anchor="ctr"/>
          <a:lstStyle>
            <a:lvl1pPr marL="0" indent="0" algn="ctr">
              <a:buNone/>
              <a:defRPr/>
            </a:lvl1pPr>
          </a:lstStyle>
          <a:p>
            <a:r>
              <a:rPr lang="sv-SE" noProof="0"/>
              <a:t>Klicka på ikonen för att lägga till en bild</a:t>
            </a:r>
            <a:endParaRPr lang="sv-SE" noProof="0" dirty="0"/>
          </a:p>
        </p:txBody>
      </p:sp>
      <p:sp>
        <p:nvSpPr>
          <p:cNvPr id="11" name="Platshållare för bild 7"/>
          <p:cNvSpPr>
            <a:spLocks noGrp="1"/>
          </p:cNvSpPr>
          <p:nvPr>
            <p:ph type="pic" sz="quarter" idx="14"/>
          </p:nvPr>
        </p:nvSpPr>
        <p:spPr>
          <a:xfrm>
            <a:off x="4113599" y="4053599"/>
            <a:ext cx="3962013" cy="2804401"/>
          </a:xfrm>
          <a:solidFill>
            <a:schemeClr val="bg2"/>
          </a:solidFill>
        </p:spPr>
        <p:txBody>
          <a:bodyPr anchor="ctr"/>
          <a:lstStyle>
            <a:lvl1pPr marL="0" indent="0" algn="ctr">
              <a:buNone/>
              <a:defRPr/>
            </a:lvl1pPr>
          </a:lstStyle>
          <a:p>
            <a:r>
              <a:rPr lang="sv-SE" noProof="0"/>
              <a:t>Klicka på ikonen för att lägga till en bild</a:t>
            </a:r>
            <a:endParaRPr lang="sv-SE" noProof="0" dirty="0"/>
          </a:p>
        </p:txBody>
      </p:sp>
      <p:sp>
        <p:nvSpPr>
          <p:cNvPr id="12" name="Platshållare för bild 7"/>
          <p:cNvSpPr>
            <a:spLocks noGrp="1"/>
          </p:cNvSpPr>
          <p:nvPr>
            <p:ph type="pic" sz="quarter" idx="15"/>
          </p:nvPr>
        </p:nvSpPr>
        <p:spPr>
          <a:xfrm>
            <a:off x="8227200" y="4053599"/>
            <a:ext cx="3964800" cy="2804401"/>
          </a:xfrm>
          <a:solidFill>
            <a:schemeClr val="bg2"/>
          </a:solidFill>
        </p:spPr>
        <p:txBody>
          <a:bodyPr anchor="ctr"/>
          <a:lstStyle>
            <a:lvl1pPr marL="0" indent="0" algn="ctr">
              <a:buNone/>
              <a:defRPr/>
            </a:lvl1pPr>
          </a:lstStyle>
          <a:p>
            <a:r>
              <a:rPr lang="sv-SE" noProof="0"/>
              <a:t>Klicka på ikonen för att lägga till en bild</a:t>
            </a:r>
            <a:endParaRPr lang="sv-SE" noProof="0" dirty="0"/>
          </a:p>
        </p:txBody>
      </p:sp>
    </p:spTree>
    <p:extLst>
      <p:ext uri="{BB962C8B-B14F-4D97-AF65-F5344CB8AC3E}">
        <p14:creationId xmlns:p14="http://schemas.microsoft.com/office/powerpoint/2010/main" val="155058438"/>
      </p:ext>
    </p:extLst>
  </p:cSld>
  <p:clrMapOvr>
    <a:masterClrMapping/>
  </p:clrMapOvr>
  <p:extLst>
    <p:ext uri="{DCECCB84-F9BA-43D5-87BE-67443E8EF086}">
      <p15:sldGuideLst xmlns:p15="http://schemas.microsoft.com/office/powerpoint/2012/main">
        <p15:guide id="1" pos="2502">
          <p15:clr>
            <a:srgbClr val="FBAE40"/>
          </p15:clr>
        </p15:guide>
        <p15:guide id="2" pos="2593">
          <p15:clr>
            <a:srgbClr val="FBAE40"/>
          </p15:clr>
        </p15:guide>
        <p15:guide id="3" pos="5087">
          <p15:clr>
            <a:srgbClr val="FBAE40"/>
          </p15:clr>
        </p15:guide>
        <p15:guide id="4" pos="5178">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Rund bild + text">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4831200" y="1248024"/>
            <a:ext cx="6691200" cy="1325563"/>
          </a:xfrm>
        </p:spPr>
        <p:txBody>
          <a:bodyPr anchor="b">
            <a:normAutofit/>
          </a:bodyPr>
          <a:lstStyle>
            <a:lvl1pPr>
              <a:defRPr sz="4400" spc="60" baseline="0">
                <a:solidFill>
                  <a:schemeClr val="accent1"/>
                </a:solidFill>
              </a:defRPr>
            </a:lvl1pPr>
          </a:lstStyle>
          <a:p>
            <a:r>
              <a:rPr lang="sv-SE" noProof="0"/>
              <a:t>Klicka här för att ändra format</a:t>
            </a:r>
            <a:endParaRPr lang="sv-SE" noProof="0" dirty="0"/>
          </a:p>
        </p:txBody>
      </p:sp>
      <p:sp>
        <p:nvSpPr>
          <p:cNvPr id="4" name="Platshållare för innehåll 3"/>
          <p:cNvSpPr>
            <a:spLocks noGrp="1"/>
          </p:cNvSpPr>
          <p:nvPr>
            <p:ph sz="half" idx="2"/>
          </p:nvPr>
        </p:nvSpPr>
        <p:spPr>
          <a:xfrm>
            <a:off x="4831200" y="2630836"/>
            <a:ext cx="6691200" cy="2136738"/>
          </a:xfrm>
        </p:spPr>
        <p:txBody>
          <a:bodyPr>
            <a:normAutofit/>
          </a:bodyPr>
          <a:lstStyle>
            <a:lvl1pPr marL="0" indent="0">
              <a:lnSpc>
                <a:spcPct val="120000"/>
              </a:lnSpc>
              <a:spcBef>
                <a:spcPts val="600"/>
              </a:spcBef>
              <a:buNone/>
              <a:defRPr sz="2000">
                <a:latin typeface="Calibri" panose="020F0502020204030204" pitchFamily="34" charset="0"/>
                <a:cs typeface="Calibri" panose="020F050202020403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sv-SE" noProof="0"/>
              <a:t>Redigera format för bakgrundstext</a:t>
            </a:r>
          </a:p>
        </p:txBody>
      </p:sp>
      <p:sp>
        <p:nvSpPr>
          <p:cNvPr id="10" name="Platshållare för bild 9"/>
          <p:cNvSpPr>
            <a:spLocks noGrp="1"/>
          </p:cNvSpPr>
          <p:nvPr>
            <p:ph type="pic" sz="quarter" idx="13" hasCustomPrompt="1"/>
          </p:nvPr>
        </p:nvSpPr>
        <p:spPr>
          <a:xfrm>
            <a:off x="460800" y="1144181"/>
            <a:ext cx="3733200" cy="3731543"/>
          </a:xfrm>
          <a:prstGeom prst="ellipse">
            <a:avLst/>
          </a:prstGeom>
          <a:solidFill>
            <a:schemeClr val="bg2"/>
          </a:solidFill>
          <a:effectLst>
            <a:reflection blurRad="50800" stA="26000" endPos="20000" dist="50800" dir="5400000" sy="-100000" algn="bl" rotWithShape="0"/>
          </a:effectLst>
        </p:spPr>
        <p:txBody>
          <a:bodyPr anchor="ctr"/>
          <a:lstStyle>
            <a:lvl1pPr marL="0" indent="0" algn="ctr">
              <a:buNone/>
              <a:defRPr/>
            </a:lvl1pPr>
          </a:lstStyle>
          <a:p>
            <a:r>
              <a:rPr lang="sv-SE" noProof="0" dirty="0"/>
              <a:t>Klicka för att lägga till bild</a:t>
            </a:r>
          </a:p>
        </p:txBody>
      </p:sp>
    </p:spTree>
    <p:extLst>
      <p:ext uri="{BB962C8B-B14F-4D97-AF65-F5344CB8AC3E}">
        <p14:creationId xmlns:p14="http://schemas.microsoft.com/office/powerpoint/2010/main" val="3635247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nd bild + text">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4831200" y="1248024"/>
            <a:ext cx="6691200" cy="1325563"/>
          </a:xfrm>
        </p:spPr>
        <p:txBody>
          <a:bodyPr anchor="b">
            <a:normAutofit/>
          </a:bodyPr>
          <a:lstStyle>
            <a:lvl1pPr>
              <a:defRPr sz="4400" spc="60" baseline="0">
                <a:solidFill>
                  <a:schemeClr val="tx2"/>
                </a:solidFill>
              </a:defRPr>
            </a:lvl1pPr>
          </a:lstStyle>
          <a:p>
            <a:r>
              <a:rPr lang="sv-SE" noProof="0"/>
              <a:t>Klicka här för att ändra format</a:t>
            </a:r>
            <a:endParaRPr lang="sv-SE" noProof="0" dirty="0"/>
          </a:p>
        </p:txBody>
      </p:sp>
      <p:sp>
        <p:nvSpPr>
          <p:cNvPr id="4" name="Platshållare för innehåll 3"/>
          <p:cNvSpPr>
            <a:spLocks noGrp="1"/>
          </p:cNvSpPr>
          <p:nvPr>
            <p:ph sz="half" idx="2"/>
          </p:nvPr>
        </p:nvSpPr>
        <p:spPr>
          <a:xfrm>
            <a:off x="4831200" y="2630836"/>
            <a:ext cx="6691200" cy="2136738"/>
          </a:xfrm>
        </p:spPr>
        <p:txBody>
          <a:bodyPr>
            <a:normAutofit/>
          </a:bodyPr>
          <a:lstStyle>
            <a:lvl1pPr marL="0" indent="0">
              <a:lnSpc>
                <a:spcPct val="120000"/>
              </a:lnSpc>
              <a:spcBef>
                <a:spcPts val="600"/>
              </a:spcBef>
              <a:buNone/>
              <a:defRPr sz="2000">
                <a:latin typeface="Calibri" panose="020F0502020204030204" pitchFamily="34" charset="0"/>
                <a:cs typeface="Calibri" panose="020F050202020403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sv-SE" noProof="0"/>
              <a:t>Redigera format för bakgrundstext</a:t>
            </a:r>
          </a:p>
        </p:txBody>
      </p:sp>
      <p:sp>
        <p:nvSpPr>
          <p:cNvPr id="10" name="Platshållare för bild 9"/>
          <p:cNvSpPr>
            <a:spLocks noGrp="1"/>
          </p:cNvSpPr>
          <p:nvPr>
            <p:ph type="pic" sz="quarter" idx="13" hasCustomPrompt="1"/>
          </p:nvPr>
        </p:nvSpPr>
        <p:spPr>
          <a:xfrm>
            <a:off x="460800" y="1144181"/>
            <a:ext cx="3733200" cy="3731543"/>
          </a:xfrm>
          <a:prstGeom prst="ellipse">
            <a:avLst/>
          </a:prstGeom>
          <a:solidFill>
            <a:schemeClr val="bg2"/>
          </a:solidFill>
          <a:effectLst>
            <a:reflection blurRad="50800" stA="26000" endPos="20000" dist="50800" dir="5400000" sy="-100000" algn="bl" rotWithShape="0"/>
          </a:effectLst>
        </p:spPr>
        <p:txBody>
          <a:bodyPr anchor="ctr"/>
          <a:lstStyle>
            <a:lvl1pPr marL="0" indent="0" algn="ctr">
              <a:buNone/>
              <a:defRPr/>
            </a:lvl1pPr>
          </a:lstStyle>
          <a:p>
            <a:r>
              <a:rPr lang="sv-SE" noProof="0" dirty="0"/>
              <a:t>Klicka för att lägga till bild</a:t>
            </a:r>
          </a:p>
        </p:txBody>
      </p:sp>
    </p:spTree>
    <p:extLst>
      <p:ext uri="{BB962C8B-B14F-4D97-AF65-F5344CB8AC3E}">
        <p14:creationId xmlns:p14="http://schemas.microsoft.com/office/powerpoint/2010/main" val="25799355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3 stora bilder">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0" y="1"/>
            <a:ext cx="4050000" cy="6858000"/>
          </a:xfrm>
          <a:solidFill>
            <a:schemeClr val="bg2"/>
          </a:solidFill>
        </p:spPr>
        <p:txBody>
          <a:bodyPr anchor="ctr"/>
          <a:lstStyle>
            <a:lvl1pPr marL="0" indent="0" algn="ctr">
              <a:buNone/>
              <a:defRPr/>
            </a:lvl1pPr>
          </a:lstStyle>
          <a:p>
            <a:r>
              <a:rPr lang="sv-SE" noProof="0"/>
              <a:t>Klicka på ikonen för att lägga till en bild</a:t>
            </a:r>
            <a:endParaRPr lang="sv-SE" noProof="0" dirty="0"/>
          </a:p>
        </p:txBody>
      </p:sp>
      <p:sp>
        <p:nvSpPr>
          <p:cNvPr id="11" name="Platshållare för bild 7"/>
          <p:cNvSpPr>
            <a:spLocks noGrp="1"/>
          </p:cNvSpPr>
          <p:nvPr>
            <p:ph type="pic" sz="quarter" idx="14"/>
          </p:nvPr>
        </p:nvSpPr>
        <p:spPr>
          <a:xfrm>
            <a:off x="4071000" y="1"/>
            <a:ext cx="4050000" cy="6858000"/>
          </a:xfrm>
          <a:solidFill>
            <a:schemeClr val="bg2"/>
          </a:solidFill>
        </p:spPr>
        <p:txBody>
          <a:bodyPr anchor="ctr"/>
          <a:lstStyle>
            <a:lvl1pPr marL="0" indent="0" algn="ctr">
              <a:buNone/>
              <a:defRPr/>
            </a:lvl1pPr>
          </a:lstStyle>
          <a:p>
            <a:r>
              <a:rPr lang="sv-SE" noProof="0"/>
              <a:t>Klicka på ikonen för att lägga till en bild</a:t>
            </a:r>
            <a:endParaRPr lang="sv-SE" noProof="0" dirty="0"/>
          </a:p>
        </p:txBody>
      </p:sp>
      <p:sp>
        <p:nvSpPr>
          <p:cNvPr id="12" name="Platshållare för bild 7"/>
          <p:cNvSpPr>
            <a:spLocks noGrp="1"/>
          </p:cNvSpPr>
          <p:nvPr>
            <p:ph type="pic" sz="quarter" idx="15"/>
          </p:nvPr>
        </p:nvSpPr>
        <p:spPr>
          <a:xfrm>
            <a:off x="8142600" y="1"/>
            <a:ext cx="4050000" cy="6858000"/>
          </a:xfrm>
          <a:solidFill>
            <a:schemeClr val="bg2"/>
          </a:solidFill>
        </p:spPr>
        <p:txBody>
          <a:bodyPr anchor="ctr"/>
          <a:lstStyle>
            <a:lvl1pPr marL="0" indent="0" algn="ctr">
              <a:buNone/>
              <a:defRPr/>
            </a:lvl1pPr>
          </a:lstStyle>
          <a:p>
            <a:r>
              <a:rPr lang="sv-SE" noProof="0"/>
              <a:t>Klicka på ikonen för att lägga till en bild</a:t>
            </a:r>
            <a:endParaRPr lang="sv-SE" noProof="0" dirty="0"/>
          </a:p>
        </p:txBody>
      </p:sp>
      <p:sp>
        <p:nvSpPr>
          <p:cNvPr id="2" name="Rubrik 1"/>
          <p:cNvSpPr>
            <a:spLocks noGrp="1"/>
          </p:cNvSpPr>
          <p:nvPr>
            <p:ph type="title" hasCustomPrompt="1"/>
          </p:nvPr>
        </p:nvSpPr>
        <p:spPr>
          <a:xfrm>
            <a:off x="4074600" y="417600"/>
            <a:ext cx="4042800" cy="636787"/>
          </a:xfrm>
        </p:spPr>
        <p:txBody>
          <a:bodyPr anchor="b">
            <a:normAutofit/>
          </a:bodyPr>
          <a:lstStyle>
            <a:lvl1pPr algn="ctr">
              <a:defRPr sz="3200" b="1" cap="none" spc="60" baseline="0">
                <a:solidFill>
                  <a:schemeClr val="tx2"/>
                </a:solidFill>
                <a:latin typeface="+mj-lt"/>
              </a:defRPr>
            </a:lvl1pPr>
          </a:lstStyle>
          <a:p>
            <a:r>
              <a:rPr lang="sv-SE" noProof="0" dirty="0"/>
              <a:t>Rubrik</a:t>
            </a:r>
          </a:p>
        </p:txBody>
      </p:sp>
      <p:sp>
        <p:nvSpPr>
          <p:cNvPr id="10" name="Rubrik 1"/>
          <p:cNvSpPr txBox="1">
            <a:spLocks/>
          </p:cNvSpPr>
          <p:nvPr userDrawn="1"/>
        </p:nvSpPr>
        <p:spPr>
          <a:xfrm>
            <a:off x="-7800" y="417600"/>
            <a:ext cx="4042800" cy="63678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2400" b="1" kern="1200" cap="none" spc="200" baseline="0">
                <a:solidFill>
                  <a:schemeClr val="bg1"/>
                </a:solidFill>
                <a:latin typeface="+mj-lt"/>
                <a:ea typeface="+mj-ea"/>
                <a:cs typeface="+mj-cs"/>
              </a:defRPr>
            </a:lvl1pPr>
          </a:lstStyle>
          <a:p>
            <a:r>
              <a:rPr lang="sv-SE" sz="3200" spc="60" baseline="0" noProof="0" dirty="0">
                <a:solidFill>
                  <a:schemeClr val="tx2"/>
                </a:solidFill>
              </a:rPr>
              <a:t>Rubrik</a:t>
            </a:r>
          </a:p>
        </p:txBody>
      </p:sp>
      <p:sp>
        <p:nvSpPr>
          <p:cNvPr id="13" name="Rubrik 1"/>
          <p:cNvSpPr txBox="1">
            <a:spLocks/>
          </p:cNvSpPr>
          <p:nvPr userDrawn="1"/>
        </p:nvSpPr>
        <p:spPr>
          <a:xfrm>
            <a:off x="8135400" y="417600"/>
            <a:ext cx="4042800" cy="63678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2400" b="1" kern="1200" cap="none" spc="200" baseline="0">
                <a:solidFill>
                  <a:schemeClr val="bg1"/>
                </a:solidFill>
                <a:latin typeface="+mj-lt"/>
                <a:ea typeface="+mj-ea"/>
                <a:cs typeface="+mj-cs"/>
              </a:defRPr>
            </a:lvl1pPr>
          </a:lstStyle>
          <a:p>
            <a:r>
              <a:rPr lang="sv-SE" sz="3200" spc="60" baseline="0" noProof="0" dirty="0">
                <a:solidFill>
                  <a:schemeClr val="tx2"/>
                </a:solidFill>
              </a:rPr>
              <a:t>Rubrik</a:t>
            </a:r>
          </a:p>
        </p:txBody>
      </p:sp>
    </p:spTree>
    <p:extLst>
      <p:ext uri="{BB962C8B-B14F-4D97-AF65-F5344CB8AC3E}">
        <p14:creationId xmlns:p14="http://schemas.microsoft.com/office/powerpoint/2010/main" val="529319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Fullfoto M Text">
    <p:bg>
      <p:bgPr>
        <a:solidFill>
          <a:schemeClr val="bg1"/>
        </a:solidFill>
        <a:effectLst/>
      </p:bgPr>
    </p:bg>
    <p:spTree>
      <p:nvGrpSpPr>
        <p:cNvPr id="1" name=""/>
        <p:cNvGrpSpPr/>
        <p:nvPr/>
      </p:nvGrpSpPr>
      <p:grpSpPr>
        <a:xfrm>
          <a:off x="0" y="0"/>
          <a:ext cx="0" cy="0"/>
          <a:chOff x="0" y="0"/>
          <a:chExt cx="0" cy="0"/>
        </a:xfrm>
      </p:grpSpPr>
      <p:sp>
        <p:nvSpPr>
          <p:cNvPr id="5" name="Platshållare för bild 7"/>
          <p:cNvSpPr>
            <a:spLocks noGrp="1"/>
          </p:cNvSpPr>
          <p:nvPr>
            <p:ph type="pic" sz="quarter" idx="15"/>
          </p:nvPr>
        </p:nvSpPr>
        <p:spPr>
          <a:xfrm>
            <a:off x="0" y="1"/>
            <a:ext cx="12192000" cy="6858000"/>
          </a:xfrm>
          <a:solidFill>
            <a:schemeClr val="bg2"/>
          </a:solidFill>
        </p:spPr>
        <p:txBody>
          <a:bodyPr anchor="ctr"/>
          <a:lstStyle>
            <a:lvl1pPr marL="0" indent="0" algn="ctr">
              <a:buNone/>
              <a:defRPr/>
            </a:lvl1pPr>
          </a:lstStyle>
          <a:p>
            <a:r>
              <a:rPr lang="sv-SE" noProof="0"/>
              <a:t>Klicka på ikonen för att lägga till en bild</a:t>
            </a:r>
            <a:endParaRPr lang="sv-SE" noProof="0" dirty="0"/>
          </a:p>
        </p:txBody>
      </p:sp>
      <p:sp>
        <p:nvSpPr>
          <p:cNvPr id="2" name="Rubrik 1"/>
          <p:cNvSpPr>
            <a:spLocks noGrp="1"/>
          </p:cNvSpPr>
          <p:nvPr>
            <p:ph type="ctrTitle" hasCustomPrompt="1"/>
          </p:nvPr>
        </p:nvSpPr>
        <p:spPr>
          <a:xfrm>
            <a:off x="1524000" y="1122363"/>
            <a:ext cx="9144000" cy="1672792"/>
          </a:xfrm>
        </p:spPr>
        <p:txBody>
          <a:bodyPr anchor="b">
            <a:normAutofit/>
          </a:bodyPr>
          <a:lstStyle>
            <a:lvl1pPr algn="ctr">
              <a:lnSpc>
                <a:spcPct val="75000"/>
              </a:lnSpc>
              <a:defRPr sz="3600" cap="none" spc="300" baseline="0">
                <a:solidFill>
                  <a:schemeClr val="tx2"/>
                </a:solidFill>
                <a:latin typeface="Rockwell" panose="02060603020205020403" pitchFamily="18" charset="0"/>
              </a:defRPr>
            </a:lvl1pPr>
          </a:lstStyle>
          <a:p>
            <a:r>
              <a:rPr lang="sv-SE" dirty="0"/>
              <a:t>Skriv in text på din bild</a:t>
            </a:r>
            <a:br>
              <a:rPr lang="sv-SE" dirty="0"/>
            </a:br>
            <a:r>
              <a:rPr lang="sv-SE" dirty="0"/>
              <a:t> </a:t>
            </a:r>
            <a:endParaRPr lang="en-US" dirty="0"/>
          </a:p>
        </p:txBody>
      </p:sp>
      <p:pic>
        <p:nvPicPr>
          <p:cNvPr id="9" name="Bildobjekt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58868" y="220209"/>
            <a:ext cx="717076" cy="477496"/>
          </a:xfrm>
          <a:prstGeom prst="rect">
            <a:avLst/>
          </a:prstGeom>
        </p:spPr>
      </p:pic>
    </p:spTree>
    <p:extLst>
      <p:ext uri="{BB962C8B-B14F-4D97-AF65-F5344CB8AC3E}">
        <p14:creationId xmlns:p14="http://schemas.microsoft.com/office/powerpoint/2010/main" val="11526221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1_Standardsida Alt2">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lvl1pPr>
              <a:defRPr sz="3200"/>
            </a:lvl1pPr>
          </a:lstStyle>
          <a:p>
            <a:r>
              <a:rPr lang="sv-SE" noProof="0"/>
              <a:t>Klicka här för att ändra format</a:t>
            </a:r>
            <a:endParaRPr lang="sv-SE" noProof="0" dirty="0"/>
          </a:p>
        </p:txBody>
      </p:sp>
      <p:sp>
        <p:nvSpPr>
          <p:cNvPr id="3" name="Platshållare för innehåll 2"/>
          <p:cNvSpPr>
            <a:spLocks noGrp="1"/>
          </p:cNvSpPr>
          <p:nvPr>
            <p:ph idx="1"/>
          </p:nvPr>
        </p:nvSpPr>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sv-SE" noProof="0"/>
              <a:t>Redigera format för bakgrundstext</a:t>
            </a:r>
          </a:p>
          <a:p>
            <a:pPr lvl="1"/>
            <a:r>
              <a:rPr lang="sv-SE" noProof="0"/>
              <a:t>Nivå två</a:t>
            </a:r>
          </a:p>
          <a:p>
            <a:pPr lvl="2"/>
            <a:r>
              <a:rPr lang="sv-SE" noProof="0"/>
              <a:t>Nivå tre</a:t>
            </a:r>
          </a:p>
          <a:p>
            <a:pPr lvl="3"/>
            <a:r>
              <a:rPr lang="sv-SE" noProof="0"/>
              <a:t>Nivå fyra</a:t>
            </a:r>
          </a:p>
          <a:p>
            <a:pPr lvl="4"/>
            <a:r>
              <a:rPr lang="sv-SE" noProof="0"/>
              <a:t>Nivå fem</a:t>
            </a:r>
            <a:endParaRPr lang="sv-SE" noProof="0" dirty="0"/>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426393"/>
            <a:ext cx="12217706" cy="1442624"/>
          </a:xfrm>
          <a:prstGeom prst="rect">
            <a:avLst/>
          </a:prstGeom>
        </p:spPr>
      </p:pic>
    </p:spTree>
    <p:extLst>
      <p:ext uri="{BB962C8B-B14F-4D97-AF65-F5344CB8AC3E}">
        <p14:creationId xmlns:p14="http://schemas.microsoft.com/office/powerpoint/2010/main" val="2183811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2_Förstasida Alt 2">
    <p:bg>
      <p:bgPr>
        <a:solidFill>
          <a:schemeClr val="accent1"/>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695325" y="1392463"/>
            <a:ext cx="11264610" cy="2260984"/>
          </a:xfrm>
        </p:spPr>
        <p:txBody>
          <a:bodyPr anchor="b">
            <a:noAutofit/>
          </a:bodyPr>
          <a:lstStyle>
            <a:lvl1pPr algn="l">
              <a:defRPr sz="6500" b="1" spc="40" baseline="0">
                <a:solidFill>
                  <a:schemeClr val="bg1"/>
                </a:solidFill>
              </a:defRPr>
            </a:lvl1pPr>
          </a:lstStyle>
          <a:p>
            <a:r>
              <a:rPr lang="sv-SE" noProof="0" dirty="0"/>
              <a:t>Hej och </a:t>
            </a:r>
            <a:br>
              <a:rPr lang="sv-SE" noProof="0" dirty="0"/>
            </a:br>
            <a:r>
              <a:rPr lang="sv-SE" noProof="0" dirty="0"/>
              <a:t>välkomna!</a:t>
            </a:r>
          </a:p>
        </p:txBody>
      </p:sp>
      <p:sp>
        <p:nvSpPr>
          <p:cNvPr id="3" name="Underrubrik 2"/>
          <p:cNvSpPr>
            <a:spLocks noGrp="1"/>
          </p:cNvSpPr>
          <p:nvPr>
            <p:ph type="subTitle" idx="1" hasCustomPrompt="1"/>
          </p:nvPr>
        </p:nvSpPr>
        <p:spPr>
          <a:xfrm>
            <a:off x="695324" y="3653447"/>
            <a:ext cx="11264611" cy="704206"/>
          </a:xfrm>
        </p:spPr>
        <p:txBody>
          <a:bodyPr>
            <a:normAutofit/>
          </a:bodyPr>
          <a:lstStyle>
            <a:lvl1pPr marL="0" indent="0" algn="l">
              <a:lnSpc>
                <a:spcPct val="150000"/>
              </a:lnSpc>
              <a:buNone/>
              <a:defRPr sz="2000" b="1" cap="all" spc="50" baseline="0">
                <a:solidFill>
                  <a:schemeClr val="bg1"/>
                </a:solidFill>
                <a:latin typeface="Calibri Light" panose="020F03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noProof="0" dirty="0"/>
              <a:t>Klicka För att lägga till underrubrik</a:t>
            </a:r>
          </a:p>
        </p:txBody>
      </p:sp>
      <p:pic>
        <p:nvPicPr>
          <p:cNvPr id="4" name="Bildobjekt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8744" y="5650286"/>
            <a:ext cx="1169416" cy="773968"/>
          </a:xfrm>
          <a:prstGeom prst="rect">
            <a:avLst/>
          </a:prstGeom>
        </p:spPr>
      </p:pic>
    </p:spTree>
    <p:extLst>
      <p:ext uri="{BB962C8B-B14F-4D97-AF65-F5344CB8AC3E}">
        <p14:creationId xmlns:p14="http://schemas.microsoft.com/office/powerpoint/2010/main" val="10286479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Standardsida Alt4">
    <p:spTree>
      <p:nvGrpSpPr>
        <p:cNvPr id="1" name=""/>
        <p:cNvGrpSpPr/>
        <p:nvPr/>
      </p:nvGrpSpPr>
      <p:grpSpPr>
        <a:xfrm>
          <a:off x="0" y="0"/>
          <a:ext cx="0" cy="0"/>
          <a:chOff x="0" y="0"/>
          <a:chExt cx="0" cy="0"/>
        </a:xfrm>
      </p:grpSpPr>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 y="5418411"/>
            <a:ext cx="12191983" cy="1439589"/>
          </a:xfrm>
          <a:prstGeom prst="rect">
            <a:avLst/>
          </a:prstGeom>
        </p:spPr>
      </p:pic>
      <p:sp>
        <p:nvSpPr>
          <p:cNvPr id="2" name="Rubrik 1"/>
          <p:cNvSpPr>
            <a:spLocks noGrp="1"/>
          </p:cNvSpPr>
          <p:nvPr>
            <p:ph type="title"/>
          </p:nvPr>
        </p:nvSpPr>
        <p:spPr/>
        <p:txBody>
          <a:bodyPr>
            <a:normAutofit/>
          </a:bodyPr>
          <a:lstStyle>
            <a:lvl1pPr>
              <a:defRPr sz="3200"/>
            </a:lvl1pPr>
          </a:lstStyle>
          <a:p>
            <a:r>
              <a:rPr lang="sv-SE" noProof="0"/>
              <a:t>Klicka här för att ändra format</a:t>
            </a:r>
            <a:endParaRPr lang="sv-SE" noProof="0" dirty="0"/>
          </a:p>
        </p:txBody>
      </p:sp>
      <p:sp>
        <p:nvSpPr>
          <p:cNvPr id="3" name="Platshållare för innehåll 2"/>
          <p:cNvSpPr>
            <a:spLocks noGrp="1"/>
          </p:cNvSpPr>
          <p:nvPr>
            <p:ph idx="1"/>
          </p:nvPr>
        </p:nvSpPr>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sv-SE" noProof="0"/>
              <a:t>Redigera format för bakgrundstext</a:t>
            </a:r>
          </a:p>
          <a:p>
            <a:pPr lvl="1"/>
            <a:r>
              <a:rPr lang="sv-SE" noProof="0"/>
              <a:t>Nivå två</a:t>
            </a:r>
          </a:p>
          <a:p>
            <a:pPr lvl="2"/>
            <a:r>
              <a:rPr lang="sv-SE" noProof="0"/>
              <a:t>Nivå tre</a:t>
            </a:r>
          </a:p>
          <a:p>
            <a:pPr lvl="3"/>
            <a:r>
              <a:rPr lang="sv-SE" noProof="0"/>
              <a:t>Nivå fyra</a:t>
            </a:r>
          </a:p>
          <a:p>
            <a:pPr lvl="4"/>
            <a:r>
              <a:rPr lang="sv-SE" noProof="0"/>
              <a:t>Nivå fem</a:t>
            </a:r>
            <a:endParaRPr lang="sv-SE" noProof="0" dirty="0"/>
          </a:p>
        </p:txBody>
      </p:sp>
    </p:spTree>
    <p:extLst>
      <p:ext uri="{BB962C8B-B14F-4D97-AF65-F5344CB8AC3E}">
        <p14:creationId xmlns:p14="http://schemas.microsoft.com/office/powerpoint/2010/main" val="3980821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1_Standardsida Alt3">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lvl1pPr>
              <a:defRPr sz="3200"/>
            </a:lvl1pPr>
          </a:lstStyle>
          <a:p>
            <a:r>
              <a:rPr lang="sv-SE" noProof="0"/>
              <a:t>Klicka här för att ändra format</a:t>
            </a:r>
            <a:endParaRPr lang="sv-SE" noProof="0" dirty="0"/>
          </a:p>
        </p:txBody>
      </p:sp>
      <p:sp>
        <p:nvSpPr>
          <p:cNvPr id="3" name="Platshållare för innehåll 2"/>
          <p:cNvSpPr>
            <a:spLocks noGrp="1"/>
          </p:cNvSpPr>
          <p:nvPr>
            <p:ph idx="1"/>
          </p:nvPr>
        </p:nvSpPr>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sv-SE" noProof="0"/>
              <a:t>Redigera format för bakgrundstext</a:t>
            </a:r>
          </a:p>
          <a:p>
            <a:pPr lvl="1"/>
            <a:r>
              <a:rPr lang="sv-SE" noProof="0"/>
              <a:t>Nivå två</a:t>
            </a:r>
          </a:p>
          <a:p>
            <a:pPr lvl="2"/>
            <a:r>
              <a:rPr lang="sv-SE" noProof="0"/>
              <a:t>Nivå tre</a:t>
            </a:r>
          </a:p>
          <a:p>
            <a:pPr lvl="3"/>
            <a:r>
              <a:rPr lang="sv-SE" noProof="0"/>
              <a:t>Nivå fyra</a:t>
            </a:r>
          </a:p>
          <a:p>
            <a:pPr lvl="4"/>
            <a:r>
              <a:rPr lang="sv-SE" noProof="0"/>
              <a:t>Nivå fem</a:t>
            </a:r>
            <a:endParaRPr lang="sv-SE" noProof="0" dirty="0"/>
          </a:p>
        </p:txBody>
      </p:sp>
      <p:pic>
        <p:nvPicPr>
          <p:cNvPr id="4" name="Bildobjekt 3"/>
          <p:cNvPicPr>
            <a:picLocks noChangeAspect="1"/>
          </p:cNvPicPr>
          <p:nvPr userDrawn="1"/>
        </p:nvPicPr>
        <p:blipFill rotWithShape="1">
          <a:blip r:embed="rId2" cstate="print">
            <a:extLst>
              <a:ext uri="{28A0092B-C50C-407E-A947-70E740481C1C}">
                <a14:useLocalDpi xmlns:a14="http://schemas.microsoft.com/office/drawing/2010/main" val="0"/>
              </a:ext>
            </a:extLst>
          </a:blip>
          <a:srcRect t="1352" b="1352"/>
          <a:stretch/>
        </p:blipFill>
        <p:spPr>
          <a:xfrm>
            <a:off x="11026" y="5457169"/>
            <a:ext cx="12191991" cy="1439588"/>
          </a:xfrm>
          <a:prstGeom prst="rect">
            <a:avLst/>
          </a:prstGeom>
        </p:spPr>
      </p:pic>
    </p:spTree>
    <p:extLst>
      <p:ext uri="{BB962C8B-B14F-4D97-AF65-F5344CB8AC3E}">
        <p14:creationId xmlns:p14="http://schemas.microsoft.com/office/powerpoint/2010/main" val="22068803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Standardsida Alt3">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lvl1pPr>
              <a:defRPr sz="3200"/>
            </a:lvl1pPr>
          </a:lstStyle>
          <a:p>
            <a:r>
              <a:rPr lang="sv-SE" noProof="0"/>
              <a:t>Klicka här för att ändra format</a:t>
            </a:r>
            <a:endParaRPr lang="sv-SE" noProof="0" dirty="0"/>
          </a:p>
        </p:txBody>
      </p:sp>
      <p:sp>
        <p:nvSpPr>
          <p:cNvPr id="3" name="Platshållare för innehåll 2"/>
          <p:cNvSpPr>
            <a:spLocks noGrp="1"/>
          </p:cNvSpPr>
          <p:nvPr>
            <p:ph idx="1"/>
          </p:nvPr>
        </p:nvSpPr>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sv-SE" noProof="0"/>
              <a:t>Redigera format för bakgrundstext</a:t>
            </a:r>
          </a:p>
          <a:p>
            <a:pPr lvl="1"/>
            <a:r>
              <a:rPr lang="sv-SE" noProof="0"/>
              <a:t>Nivå två</a:t>
            </a:r>
          </a:p>
          <a:p>
            <a:pPr lvl="2"/>
            <a:r>
              <a:rPr lang="sv-SE" noProof="0"/>
              <a:t>Nivå tre</a:t>
            </a:r>
          </a:p>
          <a:p>
            <a:pPr lvl="3"/>
            <a:r>
              <a:rPr lang="sv-SE" noProof="0"/>
              <a:t>Nivå fyra</a:t>
            </a:r>
          </a:p>
          <a:p>
            <a:pPr lvl="4"/>
            <a:r>
              <a:rPr lang="sv-SE" noProof="0"/>
              <a:t>Nivå fem</a:t>
            </a:r>
            <a:endParaRPr lang="sv-SE" noProof="0" dirty="0"/>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 y="5424760"/>
            <a:ext cx="12192000" cy="1439589"/>
          </a:xfrm>
          <a:prstGeom prst="rect">
            <a:avLst/>
          </a:prstGeom>
        </p:spPr>
      </p:pic>
    </p:spTree>
    <p:extLst>
      <p:ext uri="{BB962C8B-B14F-4D97-AF65-F5344CB8AC3E}">
        <p14:creationId xmlns:p14="http://schemas.microsoft.com/office/powerpoint/2010/main" val="37703186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2_Standardsida Alt3">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lvl1pPr>
              <a:defRPr sz="3200"/>
            </a:lvl1pPr>
          </a:lstStyle>
          <a:p>
            <a:r>
              <a:rPr lang="sv-SE" noProof="0"/>
              <a:t>Klicka här för att ändra format</a:t>
            </a:r>
            <a:endParaRPr lang="sv-SE" noProof="0" dirty="0"/>
          </a:p>
        </p:txBody>
      </p:sp>
      <p:sp>
        <p:nvSpPr>
          <p:cNvPr id="3" name="Platshållare för innehåll 2"/>
          <p:cNvSpPr>
            <a:spLocks noGrp="1"/>
          </p:cNvSpPr>
          <p:nvPr>
            <p:ph idx="1"/>
          </p:nvPr>
        </p:nvSpPr>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sv-SE" noProof="0"/>
              <a:t>Redigera format för bakgrundstext</a:t>
            </a:r>
          </a:p>
          <a:p>
            <a:pPr lvl="1"/>
            <a:r>
              <a:rPr lang="sv-SE" noProof="0"/>
              <a:t>Nivå två</a:t>
            </a:r>
          </a:p>
          <a:p>
            <a:pPr lvl="2"/>
            <a:r>
              <a:rPr lang="sv-SE" noProof="0"/>
              <a:t>Nivå tre</a:t>
            </a:r>
          </a:p>
          <a:p>
            <a:pPr lvl="3"/>
            <a:r>
              <a:rPr lang="sv-SE" noProof="0"/>
              <a:t>Nivå fyra</a:t>
            </a:r>
          </a:p>
          <a:p>
            <a:pPr lvl="4"/>
            <a:r>
              <a:rPr lang="sv-SE" noProof="0"/>
              <a:t>Nivå fem</a:t>
            </a:r>
            <a:endParaRPr lang="sv-SE" noProof="0" dirty="0"/>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26" y="5418601"/>
            <a:ext cx="12180974" cy="1439399"/>
          </a:xfrm>
          <a:prstGeom prst="rect">
            <a:avLst/>
          </a:prstGeom>
        </p:spPr>
      </p:pic>
    </p:spTree>
    <p:extLst>
      <p:ext uri="{BB962C8B-B14F-4D97-AF65-F5344CB8AC3E}">
        <p14:creationId xmlns:p14="http://schemas.microsoft.com/office/powerpoint/2010/main" val="1303795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_Standardsida Alt4">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lvl1pPr>
              <a:defRPr sz="3200"/>
            </a:lvl1pPr>
          </a:lstStyle>
          <a:p>
            <a:r>
              <a:rPr lang="sv-SE" noProof="0"/>
              <a:t>Klicka här för att ändra format</a:t>
            </a:r>
            <a:endParaRPr lang="sv-SE" noProof="0" dirty="0"/>
          </a:p>
        </p:txBody>
      </p:sp>
      <p:sp>
        <p:nvSpPr>
          <p:cNvPr id="3" name="Platshållare för innehåll 2"/>
          <p:cNvSpPr>
            <a:spLocks noGrp="1"/>
          </p:cNvSpPr>
          <p:nvPr>
            <p:ph idx="1"/>
          </p:nvPr>
        </p:nvSpPr>
        <p:spPr>
          <a:xfrm>
            <a:off x="695325" y="1825625"/>
            <a:ext cx="10515600" cy="3396370"/>
          </a:xfrm>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sv-SE" noProof="0"/>
              <a:t>Redigera format för bakgrundstext</a:t>
            </a:r>
          </a:p>
          <a:p>
            <a:pPr lvl="1"/>
            <a:r>
              <a:rPr lang="sv-SE" noProof="0"/>
              <a:t>Nivå två</a:t>
            </a:r>
          </a:p>
          <a:p>
            <a:pPr lvl="2"/>
            <a:r>
              <a:rPr lang="sv-SE" noProof="0"/>
              <a:t>Nivå tre</a:t>
            </a:r>
          </a:p>
          <a:p>
            <a:pPr lvl="3"/>
            <a:r>
              <a:rPr lang="sv-SE" noProof="0"/>
              <a:t>Nivå fyra</a:t>
            </a:r>
          </a:p>
          <a:p>
            <a:pPr lvl="4"/>
            <a:r>
              <a:rPr lang="sv-SE" noProof="0"/>
              <a:t>Nivå fem</a:t>
            </a:r>
            <a:endParaRPr lang="sv-SE" noProof="0" dirty="0"/>
          </a:p>
        </p:txBody>
      </p:sp>
      <p:pic>
        <p:nvPicPr>
          <p:cNvPr id="4" name="Bildobjekt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429045"/>
            <a:ext cx="12191991" cy="1440701"/>
          </a:xfrm>
          <a:prstGeom prst="rect">
            <a:avLst/>
          </a:prstGeom>
        </p:spPr>
      </p:pic>
    </p:spTree>
    <p:extLst>
      <p:ext uri="{BB962C8B-B14F-4D97-AF65-F5344CB8AC3E}">
        <p14:creationId xmlns:p14="http://schemas.microsoft.com/office/powerpoint/2010/main" val="412373331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Streck - Oran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Rubrik 1"/>
          <p:cNvSpPr>
            <a:spLocks noGrp="1"/>
          </p:cNvSpPr>
          <p:nvPr>
            <p:ph type="ctrTitle"/>
          </p:nvPr>
        </p:nvSpPr>
        <p:spPr>
          <a:xfrm>
            <a:off x="1524000" y="1269256"/>
            <a:ext cx="9144000" cy="3244686"/>
          </a:xfrm>
        </p:spPr>
        <p:txBody>
          <a:bodyPr anchor="ctr">
            <a:normAutofit/>
          </a:bodyPr>
          <a:lstStyle>
            <a:lvl1pPr algn="ctr">
              <a:defRPr sz="4800" b="1" spc="60" baseline="0">
                <a:solidFill>
                  <a:schemeClr val="bg1"/>
                </a:solidFill>
              </a:defRPr>
            </a:lvl1pPr>
          </a:lstStyle>
          <a:p>
            <a:r>
              <a:rPr lang="sv-SE" noProof="0"/>
              <a:t>Klicka här för att ändra format</a:t>
            </a:r>
            <a:endParaRPr lang="sv-SE" noProof="0" dirty="0"/>
          </a:p>
        </p:txBody>
      </p:sp>
      <p:pic>
        <p:nvPicPr>
          <p:cNvPr id="4" name="Bildobjekt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58868" y="220209"/>
            <a:ext cx="717076" cy="477496"/>
          </a:xfrm>
          <a:prstGeom prst="rect">
            <a:avLst/>
          </a:prstGeom>
        </p:spPr>
      </p:pic>
    </p:spTree>
    <p:extLst>
      <p:ext uri="{BB962C8B-B14F-4D97-AF65-F5344CB8AC3E}">
        <p14:creationId xmlns:p14="http://schemas.microsoft.com/office/powerpoint/2010/main" val="28602347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3_Streck_grå">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Rubrik 1"/>
          <p:cNvSpPr>
            <a:spLocks noGrp="1"/>
          </p:cNvSpPr>
          <p:nvPr>
            <p:ph type="ctrTitle" hasCustomPrompt="1"/>
          </p:nvPr>
        </p:nvSpPr>
        <p:spPr>
          <a:xfrm>
            <a:off x="1524000" y="1269256"/>
            <a:ext cx="9144000" cy="3244686"/>
          </a:xfrm>
        </p:spPr>
        <p:txBody>
          <a:bodyPr anchor="ctr">
            <a:normAutofit/>
          </a:bodyPr>
          <a:lstStyle>
            <a:lvl1pPr algn="ctr">
              <a:defRPr sz="4800" b="1" spc="60" baseline="0">
                <a:solidFill>
                  <a:schemeClr val="accent1"/>
                </a:solidFill>
              </a:defRPr>
            </a:lvl1pPr>
          </a:lstStyle>
          <a:p>
            <a:r>
              <a:rPr lang="sv-SE" noProof="0" dirty="0"/>
              <a:t>Skriv din text här</a:t>
            </a:r>
          </a:p>
        </p:txBody>
      </p:sp>
      <p:pic>
        <p:nvPicPr>
          <p:cNvPr id="4" name="Bildobjekt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58868" y="220209"/>
            <a:ext cx="717076" cy="477496"/>
          </a:xfrm>
          <a:prstGeom prst="rect">
            <a:avLst/>
          </a:prstGeom>
        </p:spPr>
      </p:pic>
    </p:spTree>
    <p:extLst>
      <p:ext uri="{BB962C8B-B14F-4D97-AF65-F5344CB8AC3E}">
        <p14:creationId xmlns:p14="http://schemas.microsoft.com/office/powerpoint/2010/main" val="5773395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Citat Mörkblå">
    <p:bg>
      <p:bgPr>
        <a:solidFill>
          <a:schemeClr val="tx2"/>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524000" y="1122363"/>
            <a:ext cx="9144000" cy="2387600"/>
          </a:xfrm>
        </p:spPr>
        <p:txBody>
          <a:bodyPr anchor="t">
            <a:normAutofit/>
          </a:bodyPr>
          <a:lstStyle>
            <a:lvl1pPr algn="l">
              <a:lnSpc>
                <a:spcPct val="80000"/>
              </a:lnSpc>
              <a:defRPr sz="6600" cap="none" spc="300" baseline="0">
                <a:solidFill>
                  <a:schemeClr val="bg1"/>
                </a:solidFill>
                <a:latin typeface="Rockwell" panose="02060603020205020403" pitchFamily="18" charset="0"/>
              </a:defRPr>
            </a:lvl1pPr>
          </a:lstStyle>
          <a:p>
            <a:r>
              <a:rPr lang="sv-SE" noProof="0" dirty="0"/>
              <a:t>Långt citat för att poängtera en punkt eller händelse.”</a:t>
            </a:r>
          </a:p>
        </p:txBody>
      </p:sp>
      <p:sp>
        <p:nvSpPr>
          <p:cNvPr id="3" name="Underrubrik 2"/>
          <p:cNvSpPr>
            <a:spLocks noGrp="1"/>
          </p:cNvSpPr>
          <p:nvPr>
            <p:ph type="subTitle" idx="1" hasCustomPrompt="1"/>
          </p:nvPr>
        </p:nvSpPr>
        <p:spPr>
          <a:xfrm>
            <a:off x="1524000" y="3704695"/>
            <a:ext cx="9144000" cy="631562"/>
          </a:xfrm>
        </p:spPr>
        <p:txBody>
          <a:bodyPr>
            <a:normAutofit/>
          </a:bodyPr>
          <a:lstStyle>
            <a:lvl1pPr marL="0" indent="0" algn="l">
              <a:buNone/>
              <a:defRPr sz="1200" b="1" cap="all" spc="300" baseline="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noProof="0" dirty="0"/>
              <a:t>- NAMN EFTERNAMN</a:t>
            </a:r>
          </a:p>
        </p:txBody>
      </p:sp>
      <p:sp>
        <p:nvSpPr>
          <p:cNvPr id="8" name="textruta 7"/>
          <p:cNvSpPr txBox="1"/>
          <p:nvPr userDrawn="1"/>
        </p:nvSpPr>
        <p:spPr>
          <a:xfrm>
            <a:off x="175800" y="746503"/>
            <a:ext cx="1324800" cy="1569660"/>
          </a:xfrm>
          <a:prstGeom prst="rect">
            <a:avLst/>
          </a:prstGeom>
          <a:noFill/>
        </p:spPr>
        <p:txBody>
          <a:bodyPr wrap="square" rtlCol="0">
            <a:spAutoFit/>
          </a:bodyPr>
          <a:lstStyle/>
          <a:p>
            <a:pPr algn="r"/>
            <a:r>
              <a:rPr kumimoji="0" lang="sv-SE" sz="9600" b="0" i="0" u="none" strike="noStrike" kern="1200" cap="none" spc="0" normalizeH="0" baseline="0" noProof="0" dirty="0">
                <a:ln>
                  <a:noFill/>
                </a:ln>
                <a:solidFill>
                  <a:schemeClr val="bg1"/>
                </a:solidFill>
                <a:effectLst/>
                <a:uLnTx/>
                <a:uFillTx/>
                <a:latin typeface="Rockwell" panose="02060603020205020403" pitchFamily="18" charset="0"/>
                <a:ea typeface="+mj-ea"/>
                <a:cs typeface="+mj-cs"/>
              </a:rPr>
              <a:t>”</a:t>
            </a:r>
            <a:endParaRPr lang="sv-SE" sz="7200" noProof="0" dirty="0">
              <a:solidFill>
                <a:schemeClr val="bg1"/>
              </a:solidFill>
            </a:endParaRPr>
          </a:p>
        </p:txBody>
      </p:sp>
      <p:pic>
        <p:nvPicPr>
          <p:cNvPr id="9" name="Bildobjekt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58868" y="220209"/>
            <a:ext cx="717076" cy="477496"/>
          </a:xfrm>
          <a:prstGeom prst="rect">
            <a:avLst/>
          </a:prstGeom>
        </p:spPr>
      </p:pic>
    </p:spTree>
    <p:extLst>
      <p:ext uri="{BB962C8B-B14F-4D97-AF65-F5344CB8AC3E}">
        <p14:creationId xmlns:p14="http://schemas.microsoft.com/office/powerpoint/2010/main" val="18228199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1_Citat Orange">
    <p:bg>
      <p:bgPr>
        <a:solidFill>
          <a:schemeClr val="accent1"/>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524000" y="1122363"/>
            <a:ext cx="9144000" cy="2387600"/>
          </a:xfrm>
        </p:spPr>
        <p:txBody>
          <a:bodyPr anchor="t">
            <a:normAutofit/>
          </a:bodyPr>
          <a:lstStyle>
            <a:lvl1pPr algn="l">
              <a:lnSpc>
                <a:spcPct val="80000"/>
              </a:lnSpc>
              <a:defRPr sz="6600" cap="none" spc="300" baseline="0">
                <a:solidFill>
                  <a:schemeClr val="bg1"/>
                </a:solidFill>
                <a:latin typeface="Rockwell" panose="02060603020205020403" pitchFamily="18" charset="0"/>
              </a:defRPr>
            </a:lvl1pPr>
          </a:lstStyle>
          <a:p>
            <a:r>
              <a:rPr lang="sv-SE" noProof="0" dirty="0"/>
              <a:t>Långt citat för att poängtera en punkt eller händelse.”</a:t>
            </a:r>
          </a:p>
        </p:txBody>
      </p:sp>
      <p:sp>
        <p:nvSpPr>
          <p:cNvPr id="3" name="Underrubrik 2"/>
          <p:cNvSpPr>
            <a:spLocks noGrp="1"/>
          </p:cNvSpPr>
          <p:nvPr>
            <p:ph type="subTitle" idx="1" hasCustomPrompt="1"/>
          </p:nvPr>
        </p:nvSpPr>
        <p:spPr>
          <a:xfrm>
            <a:off x="1524000" y="3704695"/>
            <a:ext cx="9144000" cy="631562"/>
          </a:xfrm>
        </p:spPr>
        <p:txBody>
          <a:bodyPr>
            <a:normAutofit/>
          </a:bodyPr>
          <a:lstStyle>
            <a:lvl1pPr marL="0" indent="0" algn="l">
              <a:buNone/>
              <a:defRPr sz="1200" b="1" cap="all" spc="300" baseline="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noProof="0" dirty="0"/>
              <a:t>- NAMN EFTERNAMN</a:t>
            </a:r>
          </a:p>
        </p:txBody>
      </p:sp>
      <p:sp>
        <p:nvSpPr>
          <p:cNvPr id="8" name="textruta 7"/>
          <p:cNvSpPr txBox="1"/>
          <p:nvPr userDrawn="1"/>
        </p:nvSpPr>
        <p:spPr>
          <a:xfrm>
            <a:off x="175800" y="746503"/>
            <a:ext cx="1324800" cy="1569660"/>
          </a:xfrm>
          <a:prstGeom prst="rect">
            <a:avLst/>
          </a:prstGeom>
          <a:noFill/>
        </p:spPr>
        <p:txBody>
          <a:bodyPr wrap="square" rtlCol="0">
            <a:spAutoFit/>
          </a:bodyPr>
          <a:lstStyle/>
          <a:p>
            <a:pPr algn="r"/>
            <a:r>
              <a:rPr kumimoji="0" lang="sv-SE" sz="9600" b="0" i="0" u="none" strike="noStrike" kern="1200" cap="none" spc="0" normalizeH="0" baseline="0" noProof="0" dirty="0">
                <a:ln>
                  <a:noFill/>
                </a:ln>
                <a:solidFill>
                  <a:schemeClr val="bg1"/>
                </a:solidFill>
                <a:effectLst/>
                <a:uLnTx/>
                <a:uFillTx/>
                <a:latin typeface="Rockwell" panose="02060603020205020403" pitchFamily="18" charset="0"/>
                <a:ea typeface="+mj-ea"/>
                <a:cs typeface="+mj-cs"/>
              </a:rPr>
              <a:t>”</a:t>
            </a:r>
            <a:endParaRPr lang="sv-SE" sz="7200" noProof="0" dirty="0">
              <a:solidFill>
                <a:schemeClr val="bg1"/>
              </a:solidFill>
            </a:endParaRPr>
          </a:p>
        </p:txBody>
      </p:sp>
      <p:pic>
        <p:nvPicPr>
          <p:cNvPr id="9" name="Bildobjekt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58868" y="220209"/>
            <a:ext cx="717076" cy="477496"/>
          </a:xfrm>
          <a:prstGeom prst="rect">
            <a:avLst/>
          </a:prstGeom>
        </p:spPr>
      </p:pic>
    </p:spTree>
    <p:extLst>
      <p:ext uri="{BB962C8B-B14F-4D97-AF65-F5344CB8AC3E}">
        <p14:creationId xmlns:p14="http://schemas.microsoft.com/office/powerpoint/2010/main" val="421749366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Citat ljusgrå">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524000" y="1122363"/>
            <a:ext cx="9144000" cy="2387600"/>
          </a:xfrm>
        </p:spPr>
        <p:txBody>
          <a:bodyPr anchor="t">
            <a:normAutofit/>
          </a:bodyPr>
          <a:lstStyle>
            <a:lvl1pPr algn="l">
              <a:lnSpc>
                <a:spcPct val="80000"/>
              </a:lnSpc>
              <a:defRPr sz="6600" cap="none" spc="300" baseline="0">
                <a:solidFill>
                  <a:schemeClr val="tx2"/>
                </a:solidFill>
                <a:latin typeface="Rockwell" panose="02060603020205020403" pitchFamily="18" charset="0"/>
              </a:defRPr>
            </a:lvl1pPr>
          </a:lstStyle>
          <a:p>
            <a:r>
              <a:rPr lang="sv-SE" noProof="0" dirty="0"/>
              <a:t>Långt citat för att poängtera en punkt eller händelse.”</a:t>
            </a:r>
          </a:p>
        </p:txBody>
      </p:sp>
      <p:sp>
        <p:nvSpPr>
          <p:cNvPr id="3" name="Underrubrik 2"/>
          <p:cNvSpPr>
            <a:spLocks noGrp="1"/>
          </p:cNvSpPr>
          <p:nvPr>
            <p:ph type="subTitle" idx="1" hasCustomPrompt="1"/>
          </p:nvPr>
        </p:nvSpPr>
        <p:spPr>
          <a:xfrm>
            <a:off x="1524000" y="3704694"/>
            <a:ext cx="9144000" cy="631562"/>
          </a:xfrm>
        </p:spPr>
        <p:txBody>
          <a:bodyPr>
            <a:normAutofit/>
          </a:bodyPr>
          <a:lstStyle>
            <a:lvl1pPr marL="0" indent="0" algn="l">
              <a:buNone/>
              <a:defRPr sz="1200" b="1" cap="all" spc="300" baseline="0">
                <a:solidFill>
                  <a:schemeClr val="tx2"/>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noProof="0" dirty="0"/>
              <a:t>- NAMN EFTERNAMN</a:t>
            </a:r>
          </a:p>
        </p:txBody>
      </p:sp>
      <p:sp>
        <p:nvSpPr>
          <p:cNvPr id="8" name="textruta 7"/>
          <p:cNvSpPr txBox="1"/>
          <p:nvPr userDrawn="1"/>
        </p:nvSpPr>
        <p:spPr>
          <a:xfrm>
            <a:off x="175800" y="746503"/>
            <a:ext cx="1324800" cy="1569660"/>
          </a:xfrm>
          <a:prstGeom prst="rect">
            <a:avLst/>
          </a:prstGeom>
          <a:noFill/>
        </p:spPr>
        <p:txBody>
          <a:bodyPr wrap="square" rtlCol="0">
            <a:spAutoFit/>
          </a:bodyPr>
          <a:lstStyle/>
          <a:p>
            <a:pPr algn="r"/>
            <a:r>
              <a:rPr kumimoji="0" lang="sv-SE" sz="9600" b="0" i="0" u="none" strike="noStrike" kern="1200" cap="none" spc="0" normalizeH="0" baseline="0" noProof="0" dirty="0">
                <a:ln>
                  <a:noFill/>
                </a:ln>
                <a:solidFill>
                  <a:schemeClr val="tx2"/>
                </a:solidFill>
                <a:effectLst/>
                <a:uLnTx/>
                <a:uFillTx/>
                <a:latin typeface="Rockwell" panose="02060603020205020403" pitchFamily="18" charset="0"/>
                <a:ea typeface="+mj-ea"/>
                <a:cs typeface="+mj-cs"/>
              </a:rPr>
              <a:t>”</a:t>
            </a:r>
            <a:endParaRPr lang="sv-SE" sz="7200" noProof="0" dirty="0">
              <a:solidFill>
                <a:schemeClr val="tx2"/>
              </a:solidFill>
            </a:endParaRPr>
          </a:p>
        </p:txBody>
      </p:sp>
      <p:pic>
        <p:nvPicPr>
          <p:cNvPr id="9" name="Bildobjekt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58868" y="220209"/>
            <a:ext cx="717076" cy="477496"/>
          </a:xfrm>
          <a:prstGeom prst="rect">
            <a:avLst/>
          </a:prstGeom>
        </p:spPr>
      </p:pic>
    </p:spTree>
    <p:extLst>
      <p:ext uri="{BB962C8B-B14F-4D97-AF65-F5344CB8AC3E}">
        <p14:creationId xmlns:p14="http://schemas.microsoft.com/office/powerpoint/2010/main" val="1954515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Utrymningsväga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95325" y="500400"/>
            <a:ext cx="5039997" cy="707675"/>
          </a:xfrm>
        </p:spPr>
        <p:txBody>
          <a:bodyPr anchor="b">
            <a:noAutofit/>
          </a:bodyPr>
          <a:lstStyle>
            <a:lvl1pPr algn="l">
              <a:defRPr sz="3200" spc="200" baseline="0"/>
            </a:lvl1pPr>
          </a:lstStyle>
          <a:p>
            <a:r>
              <a:rPr lang="sv-SE" noProof="0" dirty="0"/>
              <a:t>Utrymningsvägar</a:t>
            </a:r>
          </a:p>
        </p:txBody>
      </p:sp>
      <p:sp>
        <p:nvSpPr>
          <p:cNvPr id="6" name="Platshållare för text 5"/>
          <p:cNvSpPr>
            <a:spLocks noGrp="1"/>
          </p:cNvSpPr>
          <p:nvPr>
            <p:ph type="body" sz="quarter" idx="16"/>
          </p:nvPr>
        </p:nvSpPr>
        <p:spPr>
          <a:xfrm>
            <a:off x="695326" y="1657712"/>
            <a:ext cx="5039998" cy="2960688"/>
          </a:xfrm>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sv-SE" noProof="0" dirty="0"/>
              <a:t>Redigera format för bakgrundstext</a:t>
            </a:r>
          </a:p>
          <a:p>
            <a:pPr lvl="1"/>
            <a:r>
              <a:rPr lang="sv-SE" noProof="0" dirty="0"/>
              <a:t>Nivå två</a:t>
            </a:r>
          </a:p>
          <a:p>
            <a:pPr lvl="2"/>
            <a:r>
              <a:rPr lang="sv-SE" noProof="0" dirty="0"/>
              <a:t>Nivå tre</a:t>
            </a:r>
          </a:p>
          <a:p>
            <a:pPr lvl="3"/>
            <a:r>
              <a:rPr lang="sv-SE" noProof="0" dirty="0"/>
              <a:t>Nivå fyra</a:t>
            </a:r>
          </a:p>
          <a:p>
            <a:pPr lvl="4"/>
            <a:r>
              <a:rPr lang="sv-SE" noProof="0" dirty="0"/>
              <a:t>Nivå fem</a:t>
            </a:r>
          </a:p>
        </p:txBody>
      </p:sp>
      <p:pic>
        <p:nvPicPr>
          <p:cNvPr id="5" name="Bildobjekt 4"/>
          <p:cNvPicPr>
            <a:picLocks noChangeAspect="1"/>
          </p:cNvPicPr>
          <p:nvPr userDrawn="1"/>
        </p:nvPicPr>
        <p:blipFill rotWithShape="1">
          <a:blip r:embed="rId2">
            <a:extLst>
              <a:ext uri="{28A0092B-C50C-407E-A947-70E740481C1C}">
                <a14:useLocalDpi xmlns:a14="http://schemas.microsoft.com/office/drawing/2010/main" val="0"/>
              </a:ext>
            </a:extLst>
          </a:blip>
          <a:srcRect l="3068" t="271" r="-3068" b="-271"/>
          <a:stretch/>
        </p:blipFill>
        <p:spPr>
          <a:xfrm>
            <a:off x="7285053" y="-273037"/>
            <a:ext cx="5240888" cy="7404074"/>
          </a:xfrm>
          <a:prstGeom prst="rect">
            <a:avLst/>
          </a:prstGeom>
        </p:spPr>
      </p:pic>
    </p:spTree>
    <p:extLst>
      <p:ext uri="{BB962C8B-B14F-4D97-AF65-F5344CB8AC3E}">
        <p14:creationId xmlns:p14="http://schemas.microsoft.com/office/powerpoint/2010/main" val="957756173"/>
      </p:ext>
    </p:extLst>
  </p:cSld>
  <p:clrMapOvr>
    <a:masterClrMapping/>
  </p:clrMapOvr>
  <p:extLst>
    <p:ext uri="{DCECCB84-F9BA-43D5-87BE-67443E8EF086}">
      <p15:sldGuideLst xmlns:p15="http://schemas.microsoft.com/office/powerpoint/2012/main">
        <p15:guide id="2" pos="4793">
          <p15:clr>
            <a:srgbClr val="FBAE40"/>
          </p15:clr>
        </p15:guide>
        <p15:guide id="3" pos="438">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ista slide">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10" name="Rubrik 5"/>
          <p:cNvSpPr txBox="1">
            <a:spLocks/>
          </p:cNvSpPr>
          <p:nvPr userDrawn="1"/>
        </p:nvSpPr>
        <p:spPr>
          <a:xfrm>
            <a:off x="1652574" y="2445565"/>
            <a:ext cx="5324475" cy="14398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chemeClr val="accent1"/>
                </a:solidFill>
                <a:latin typeface="Rockwell" panose="02060603020205020403" pitchFamily="18" charset="0"/>
                <a:ea typeface="+mj-ea"/>
                <a:cs typeface="+mj-cs"/>
              </a:defRPr>
            </a:lvl1pPr>
          </a:lstStyle>
          <a:p>
            <a:r>
              <a:rPr lang="sv-SE" sz="9600" noProof="0" dirty="0"/>
              <a:t>Tack!</a:t>
            </a:r>
          </a:p>
        </p:txBody>
      </p:sp>
      <p:sp>
        <p:nvSpPr>
          <p:cNvPr id="4" name="Rektangel 3"/>
          <p:cNvSpPr/>
          <p:nvPr userDrawn="1"/>
        </p:nvSpPr>
        <p:spPr>
          <a:xfrm>
            <a:off x="5584466" y="1720840"/>
            <a:ext cx="6096000" cy="3647152"/>
          </a:xfrm>
          <a:prstGeom prst="rect">
            <a:avLst/>
          </a:prstGeom>
        </p:spPr>
        <p:txBody>
          <a:bodyPr>
            <a:spAutoFit/>
          </a:bodyPr>
          <a:lstStyle/>
          <a:p>
            <a:pPr algn="r">
              <a:lnSpc>
                <a:spcPct val="150000"/>
              </a:lnSpc>
            </a:pPr>
            <a:r>
              <a:rPr lang="sv-SE" sz="1400" b="1" dirty="0">
                <a:solidFill>
                  <a:schemeClr val="accent1"/>
                </a:solidFill>
                <a:latin typeface="+mj-lt"/>
              </a:rPr>
              <a:t>LÄS MER OM OSS PÅ </a:t>
            </a:r>
          </a:p>
          <a:p>
            <a:pPr algn="r">
              <a:lnSpc>
                <a:spcPct val="150000"/>
              </a:lnSpc>
            </a:pPr>
            <a:r>
              <a:rPr lang="sv-SE" dirty="0">
                <a:solidFill>
                  <a:schemeClr val="tx2"/>
                </a:solidFill>
                <a:latin typeface="Calibri" panose="020F0502020204030204" pitchFamily="34" charset="0"/>
                <a:cs typeface="Calibri" panose="020F0502020204030204" pitchFamily="34" charset="0"/>
              </a:rPr>
              <a:t>MALARENERGI.SE</a:t>
            </a:r>
          </a:p>
          <a:p>
            <a:pPr algn="r">
              <a:lnSpc>
                <a:spcPct val="150000"/>
              </a:lnSpc>
            </a:pPr>
            <a:endParaRPr lang="sv-SE" dirty="0">
              <a:solidFill>
                <a:schemeClr val="tx2"/>
              </a:solidFill>
            </a:endParaRPr>
          </a:p>
          <a:p>
            <a:pPr algn="r">
              <a:lnSpc>
                <a:spcPct val="150000"/>
              </a:lnSpc>
            </a:pPr>
            <a:r>
              <a:rPr lang="sv-SE" sz="1400" b="1" dirty="0">
                <a:solidFill>
                  <a:schemeClr val="accent1"/>
                </a:solidFill>
                <a:latin typeface="+mj-lt"/>
              </a:rPr>
              <a:t>FÖLJ OSS PÅ:</a:t>
            </a:r>
          </a:p>
          <a:p>
            <a:pPr algn="r">
              <a:lnSpc>
                <a:spcPct val="150000"/>
              </a:lnSpc>
            </a:pPr>
            <a:r>
              <a:rPr lang="sv-SE" dirty="0">
                <a:solidFill>
                  <a:schemeClr val="tx2"/>
                </a:solidFill>
                <a:latin typeface="Calibri" panose="020F0502020204030204" pitchFamily="34" charset="0"/>
                <a:cs typeface="Calibri" panose="020F0502020204030204" pitchFamily="34" charset="0"/>
              </a:rPr>
              <a:t>FACEBOOK.COM/MALARENERGI</a:t>
            </a:r>
          </a:p>
          <a:p>
            <a:pPr algn="r">
              <a:lnSpc>
                <a:spcPct val="150000"/>
              </a:lnSpc>
            </a:pPr>
            <a:r>
              <a:rPr lang="sv-SE" dirty="0">
                <a:solidFill>
                  <a:schemeClr val="tx2"/>
                </a:solidFill>
                <a:latin typeface="Calibri" panose="020F0502020204030204" pitchFamily="34" charset="0"/>
                <a:cs typeface="Calibri" panose="020F0502020204030204" pitchFamily="34" charset="0"/>
              </a:rPr>
              <a:t>INSTAGRAM.COM/MALARENERGI</a:t>
            </a:r>
          </a:p>
          <a:p>
            <a:pPr algn="r">
              <a:lnSpc>
                <a:spcPct val="150000"/>
              </a:lnSpc>
            </a:pPr>
            <a:r>
              <a:rPr lang="sv-SE" dirty="0">
                <a:solidFill>
                  <a:schemeClr val="tx2"/>
                </a:solidFill>
                <a:latin typeface="Calibri" panose="020F0502020204030204" pitchFamily="34" charset="0"/>
                <a:cs typeface="Calibri" panose="020F0502020204030204" pitchFamily="34" charset="0"/>
              </a:rPr>
              <a:t>LINKEDIN.COM/MALARENERGI</a:t>
            </a:r>
          </a:p>
          <a:p>
            <a:pPr algn="r">
              <a:lnSpc>
                <a:spcPct val="150000"/>
              </a:lnSpc>
            </a:pPr>
            <a:r>
              <a:rPr lang="sv-SE" u="none" cap="all" baseline="0" dirty="0">
                <a:solidFill>
                  <a:schemeClr val="tx2"/>
                </a:solidFill>
                <a:latin typeface="Calibri" panose="020F0502020204030204" pitchFamily="34" charset="0"/>
                <a:cs typeface="Calibri" panose="020F0502020204030204" pitchFamily="34" charset="0"/>
              </a:rPr>
              <a:t>blogg.malarenergi.se</a:t>
            </a:r>
          </a:p>
          <a:p>
            <a:pPr algn="r">
              <a:lnSpc>
                <a:spcPct val="150000"/>
              </a:lnSpc>
            </a:pPr>
            <a:endParaRPr lang="sv-SE" dirty="0">
              <a:solidFill>
                <a:schemeClr val="accent1"/>
              </a:solidFill>
            </a:endParaRPr>
          </a:p>
        </p:txBody>
      </p:sp>
    </p:spTree>
    <p:extLst>
      <p:ext uri="{BB962C8B-B14F-4D97-AF65-F5344CB8AC3E}">
        <p14:creationId xmlns:p14="http://schemas.microsoft.com/office/powerpoint/2010/main" val="1119989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ktionsavdelare Layout 1">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695325" y="1007999"/>
            <a:ext cx="9144000" cy="1853963"/>
          </a:xfrm>
        </p:spPr>
        <p:txBody>
          <a:bodyPr anchor="b">
            <a:noAutofit/>
          </a:bodyPr>
          <a:lstStyle>
            <a:lvl1pPr algn="l">
              <a:defRPr sz="6000" b="1" spc="40" baseline="0">
                <a:solidFill>
                  <a:schemeClr val="accent1"/>
                </a:solidFill>
              </a:defRPr>
            </a:lvl1pPr>
          </a:lstStyle>
          <a:p>
            <a:r>
              <a:rPr lang="sv-SE" noProof="0" dirty="0"/>
              <a:t>Sektionsavdelare</a:t>
            </a:r>
          </a:p>
        </p:txBody>
      </p:sp>
      <p:sp>
        <p:nvSpPr>
          <p:cNvPr id="3" name="Underrubrik 2"/>
          <p:cNvSpPr>
            <a:spLocks noGrp="1"/>
          </p:cNvSpPr>
          <p:nvPr>
            <p:ph type="subTitle" idx="1"/>
          </p:nvPr>
        </p:nvSpPr>
        <p:spPr>
          <a:xfrm>
            <a:off x="695325" y="2953394"/>
            <a:ext cx="9144000" cy="1655762"/>
          </a:xfrm>
        </p:spPr>
        <p:txBody>
          <a:bodyPr>
            <a:noAutofit/>
          </a:bodyPr>
          <a:lstStyle>
            <a:lvl1pPr marL="0" indent="0" algn="l">
              <a:lnSpc>
                <a:spcPct val="150000"/>
              </a:lnSpc>
              <a:buNone/>
              <a:defRPr sz="1800" cap="all" spc="100" baseline="0">
                <a:solidFill>
                  <a:schemeClr val="tx2"/>
                </a:solidFill>
                <a:latin typeface="Calibri Light" panose="020F03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noProof="0"/>
              <a:t>Klicka om du vill redigera mall för underrubrikformat</a:t>
            </a:r>
            <a:endParaRPr lang="sv-SE" noProof="0" dirty="0"/>
          </a:p>
        </p:txBody>
      </p:sp>
    </p:spTree>
    <p:extLst>
      <p:ext uri="{BB962C8B-B14F-4D97-AF65-F5344CB8AC3E}">
        <p14:creationId xmlns:p14="http://schemas.microsoft.com/office/powerpoint/2010/main" val="1990411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Sektionsavdelare Alt 2">
    <p:bg>
      <p:bgPr>
        <a:solidFill>
          <a:schemeClr val="bg2">
            <a:lumMod val="20000"/>
            <a:lumOff val="80000"/>
            <a:alpha val="20000"/>
          </a:schemeClr>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1512987" y="1030033"/>
            <a:ext cx="9144000" cy="1853963"/>
          </a:xfrm>
        </p:spPr>
        <p:txBody>
          <a:bodyPr anchor="b">
            <a:normAutofit/>
          </a:bodyPr>
          <a:lstStyle>
            <a:lvl1pPr algn="ctr">
              <a:defRPr sz="4800" b="1" spc="60" baseline="0">
                <a:solidFill>
                  <a:schemeClr val="tx2"/>
                </a:solidFill>
              </a:defRPr>
            </a:lvl1pPr>
          </a:lstStyle>
          <a:p>
            <a:r>
              <a:rPr lang="sv-SE" noProof="0"/>
              <a:t>Klicka här för att ändra format</a:t>
            </a:r>
            <a:endParaRPr lang="sv-SE" noProof="0" dirty="0"/>
          </a:p>
        </p:txBody>
      </p:sp>
      <p:sp>
        <p:nvSpPr>
          <p:cNvPr id="3" name="Underrubrik 2"/>
          <p:cNvSpPr>
            <a:spLocks noGrp="1"/>
          </p:cNvSpPr>
          <p:nvPr>
            <p:ph type="subTitle" idx="1"/>
          </p:nvPr>
        </p:nvSpPr>
        <p:spPr>
          <a:xfrm>
            <a:off x="1501966" y="3069238"/>
            <a:ext cx="9144000" cy="1655762"/>
          </a:xfrm>
        </p:spPr>
        <p:txBody>
          <a:bodyPr>
            <a:normAutofit/>
          </a:bodyPr>
          <a:lstStyle>
            <a:lvl1pPr marL="0" indent="0" algn="ctr">
              <a:lnSpc>
                <a:spcPct val="150000"/>
              </a:lnSpc>
              <a:buNone/>
              <a:defRPr sz="1800" cap="all" spc="100" baseline="0">
                <a:solidFill>
                  <a:schemeClr val="tx2"/>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noProof="0"/>
              <a:t>Klicka om du vill redigera mall för underrubrikformat</a:t>
            </a:r>
            <a:endParaRPr lang="sv-SE" noProof="0" dirty="0"/>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 y="5418410"/>
            <a:ext cx="12191983" cy="1555145"/>
          </a:xfrm>
          <a:prstGeom prst="rect">
            <a:avLst/>
          </a:prstGeom>
        </p:spPr>
      </p:pic>
    </p:spTree>
    <p:extLst>
      <p:ext uri="{BB962C8B-B14F-4D97-AF65-F5344CB8AC3E}">
        <p14:creationId xmlns:p14="http://schemas.microsoft.com/office/powerpoint/2010/main" val="2089926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Sektionsavdelare Alt 3">
    <p:bg>
      <p:bgPr>
        <a:solidFill>
          <a:schemeClr val="bg2">
            <a:lumMod val="20000"/>
            <a:lumOff val="80000"/>
            <a:alpha val="20000"/>
          </a:schemeClr>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1512987" y="1030033"/>
            <a:ext cx="9144000" cy="1853963"/>
          </a:xfrm>
        </p:spPr>
        <p:txBody>
          <a:bodyPr anchor="b">
            <a:normAutofit/>
          </a:bodyPr>
          <a:lstStyle>
            <a:lvl1pPr algn="ctr">
              <a:defRPr sz="4800" b="1" spc="60" baseline="0">
                <a:solidFill>
                  <a:schemeClr val="accent1"/>
                </a:solidFill>
              </a:defRPr>
            </a:lvl1pPr>
          </a:lstStyle>
          <a:p>
            <a:r>
              <a:rPr lang="sv-SE" noProof="0"/>
              <a:t>Klicka här för att ändra format</a:t>
            </a:r>
            <a:endParaRPr lang="sv-SE" noProof="0" dirty="0"/>
          </a:p>
        </p:txBody>
      </p:sp>
      <p:sp>
        <p:nvSpPr>
          <p:cNvPr id="3" name="Underrubrik 2"/>
          <p:cNvSpPr>
            <a:spLocks noGrp="1"/>
          </p:cNvSpPr>
          <p:nvPr>
            <p:ph type="subTitle" idx="1"/>
          </p:nvPr>
        </p:nvSpPr>
        <p:spPr>
          <a:xfrm>
            <a:off x="1501966" y="3069238"/>
            <a:ext cx="9144000" cy="1655762"/>
          </a:xfrm>
        </p:spPr>
        <p:txBody>
          <a:bodyPr>
            <a:normAutofit/>
          </a:bodyPr>
          <a:lstStyle>
            <a:lvl1pPr marL="0" indent="0" algn="ctr">
              <a:lnSpc>
                <a:spcPct val="150000"/>
              </a:lnSpc>
              <a:buNone/>
              <a:defRPr sz="1800" cap="all" spc="100" baseline="0">
                <a:solidFill>
                  <a:schemeClr val="tx2"/>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noProof="0"/>
              <a:t>Klicka om du vill redigera mall för underrubrikformat</a:t>
            </a:r>
            <a:endParaRPr lang="sv-SE" noProof="0" dirty="0"/>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 y="5418411"/>
            <a:ext cx="12191991" cy="1439588"/>
          </a:xfrm>
          <a:prstGeom prst="rect">
            <a:avLst/>
          </a:prstGeom>
        </p:spPr>
      </p:pic>
    </p:spTree>
    <p:extLst>
      <p:ext uri="{BB962C8B-B14F-4D97-AF65-F5344CB8AC3E}">
        <p14:creationId xmlns:p14="http://schemas.microsoft.com/office/powerpoint/2010/main" val="836101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3_Standardsida Alt 2">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lvl1pPr>
              <a:defRPr sz="3200">
                <a:solidFill>
                  <a:schemeClr val="tx2"/>
                </a:solidFill>
              </a:defRPr>
            </a:lvl1pPr>
          </a:lstStyle>
          <a:p>
            <a:r>
              <a:rPr lang="sv-SE" noProof="0"/>
              <a:t>Klicka här för att ändra format</a:t>
            </a:r>
            <a:endParaRPr lang="sv-SE" noProof="0" dirty="0"/>
          </a:p>
        </p:txBody>
      </p:sp>
      <p:sp>
        <p:nvSpPr>
          <p:cNvPr id="3" name="Platshållare för innehåll 2"/>
          <p:cNvSpPr>
            <a:spLocks noGrp="1"/>
          </p:cNvSpPr>
          <p:nvPr>
            <p:ph idx="1"/>
          </p:nvPr>
        </p:nvSpPr>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sv-SE" noProof="0"/>
              <a:t>Redigera format för bakgrundstext</a:t>
            </a:r>
          </a:p>
          <a:p>
            <a:pPr lvl="1"/>
            <a:r>
              <a:rPr lang="sv-SE" noProof="0"/>
              <a:t>Nivå två</a:t>
            </a:r>
          </a:p>
          <a:p>
            <a:pPr lvl="2"/>
            <a:r>
              <a:rPr lang="sv-SE" noProof="0"/>
              <a:t>Nivå tre</a:t>
            </a:r>
          </a:p>
          <a:p>
            <a:pPr lvl="3"/>
            <a:r>
              <a:rPr lang="sv-SE" noProof="0"/>
              <a:t>Nivå fyra</a:t>
            </a:r>
          </a:p>
          <a:p>
            <a:pPr lvl="4"/>
            <a:r>
              <a:rPr lang="sv-SE" noProof="0"/>
              <a:t>Nivå fem</a:t>
            </a:r>
            <a:endParaRPr lang="sv-SE" noProof="0" dirty="0"/>
          </a:p>
        </p:txBody>
      </p:sp>
    </p:spTree>
    <p:extLst>
      <p:ext uri="{BB962C8B-B14F-4D97-AF65-F5344CB8AC3E}">
        <p14:creationId xmlns:p14="http://schemas.microsoft.com/office/powerpoint/2010/main" val="3678676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Standardsida Alt1">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lvl1pPr>
              <a:defRPr sz="3200">
                <a:solidFill>
                  <a:schemeClr val="accent1"/>
                </a:solidFill>
              </a:defRPr>
            </a:lvl1pPr>
          </a:lstStyle>
          <a:p>
            <a:r>
              <a:rPr lang="sv-SE" noProof="0"/>
              <a:t>Klicka här för att ändra format</a:t>
            </a:r>
            <a:endParaRPr lang="sv-SE" noProof="0" dirty="0"/>
          </a:p>
        </p:txBody>
      </p:sp>
      <p:sp>
        <p:nvSpPr>
          <p:cNvPr id="3" name="Platshållare för innehåll 2"/>
          <p:cNvSpPr>
            <a:spLocks noGrp="1"/>
          </p:cNvSpPr>
          <p:nvPr>
            <p:ph idx="1"/>
          </p:nvPr>
        </p:nvSpPr>
        <p:spPr>
          <a:xfrm>
            <a:off x="695325" y="1825625"/>
            <a:ext cx="6100682" cy="4351338"/>
          </a:xfrm>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sv-SE" noProof="0"/>
              <a:t>Redigera format för bakgrundstext</a:t>
            </a:r>
          </a:p>
          <a:p>
            <a:pPr lvl="1"/>
            <a:r>
              <a:rPr lang="sv-SE" noProof="0"/>
              <a:t>Nivå två</a:t>
            </a:r>
          </a:p>
          <a:p>
            <a:pPr lvl="2"/>
            <a:r>
              <a:rPr lang="sv-SE" noProof="0"/>
              <a:t>Nivå tre</a:t>
            </a:r>
          </a:p>
          <a:p>
            <a:pPr lvl="3"/>
            <a:r>
              <a:rPr lang="sv-SE" noProof="0"/>
              <a:t>Nivå fyra</a:t>
            </a:r>
          </a:p>
          <a:p>
            <a:pPr lvl="4"/>
            <a:r>
              <a:rPr lang="sv-SE" noProof="0"/>
              <a:t>Nivå fem</a:t>
            </a:r>
            <a:endParaRPr lang="sv-SE" noProof="0" dirty="0"/>
          </a:p>
        </p:txBody>
      </p:sp>
      <p:sp>
        <p:nvSpPr>
          <p:cNvPr id="4" name="Platshållare för bild 9"/>
          <p:cNvSpPr>
            <a:spLocks noGrp="1"/>
          </p:cNvSpPr>
          <p:nvPr>
            <p:ph type="pic" sz="quarter" idx="13" hasCustomPrompt="1"/>
          </p:nvPr>
        </p:nvSpPr>
        <p:spPr>
          <a:xfrm>
            <a:off x="7481325" y="1825625"/>
            <a:ext cx="3733200" cy="3731543"/>
          </a:xfrm>
          <a:prstGeom prst="ellipse">
            <a:avLst/>
          </a:prstGeom>
          <a:solidFill>
            <a:schemeClr val="bg2"/>
          </a:solidFill>
          <a:effectLst>
            <a:reflection blurRad="50800" stA="26000" endPos="20000" dist="50800" dir="5400000" sy="-100000" algn="bl" rotWithShape="0"/>
          </a:effectLst>
        </p:spPr>
        <p:txBody>
          <a:bodyPr anchor="ctr"/>
          <a:lstStyle>
            <a:lvl1pPr marL="0" indent="0" algn="ctr">
              <a:buNone/>
              <a:defRPr/>
            </a:lvl1pPr>
          </a:lstStyle>
          <a:p>
            <a:r>
              <a:rPr lang="sv-SE" noProof="0" dirty="0"/>
              <a:t>Klicka för att lägga till bild</a:t>
            </a:r>
          </a:p>
        </p:txBody>
      </p:sp>
    </p:spTree>
    <p:extLst>
      <p:ext uri="{BB962C8B-B14F-4D97-AF65-F5344CB8AC3E}">
        <p14:creationId xmlns:p14="http://schemas.microsoft.com/office/powerpoint/2010/main" val="3838220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Standardsida Alt1">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lvl1pPr>
              <a:defRPr sz="3200">
                <a:solidFill>
                  <a:schemeClr val="tx2"/>
                </a:solidFill>
              </a:defRPr>
            </a:lvl1pPr>
          </a:lstStyle>
          <a:p>
            <a:r>
              <a:rPr lang="sv-SE" noProof="0"/>
              <a:t>Klicka här för att ändra format</a:t>
            </a:r>
            <a:endParaRPr lang="sv-SE" noProof="0" dirty="0"/>
          </a:p>
        </p:txBody>
      </p:sp>
      <p:sp>
        <p:nvSpPr>
          <p:cNvPr id="3" name="Platshållare för innehåll 2"/>
          <p:cNvSpPr>
            <a:spLocks noGrp="1"/>
          </p:cNvSpPr>
          <p:nvPr>
            <p:ph idx="1"/>
          </p:nvPr>
        </p:nvSpPr>
        <p:spPr>
          <a:xfrm>
            <a:off x="695325" y="1825625"/>
            <a:ext cx="6100682" cy="4351338"/>
          </a:xfrm>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sv-SE" noProof="0"/>
              <a:t>Redigera format för bakgrundstext</a:t>
            </a:r>
          </a:p>
          <a:p>
            <a:pPr lvl="1"/>
            <a:r>
              <a:rPr lang="sv-SE" noProof="0"/>
              <a:t>Nivå två</a:t>
            </a:r>
          </a:p>
          <a:p>
            <a:pPr lvl="2"/>
            <a:r>
              <a:rPr lang="sv-SE" noProof="0"/>
              <a:t>Nivå tre</a:t>
            </a:r>
          </a:p>
          <a:p>
            <a:pPr lvl="3"/>
            <a:r>
              <a:rPr lang="sv-SE" noProof="0"/>
              <a:t>Nivå fyra</a:t>
            </a:r>
          </a:p>
          <a:p>
            <a:pPr lvl="4"/>
            <a:r>
              <a:rPr lang="sv-SE" noProof="0"/>
              <a:t>Nivå fem</a:t>
            </a:r>
            <a:endParaRPr lang="sv-SE" noProof="0" dirty="0"/>
          </a:p>
        </p:txBody>
      </p:sp>
      <p:sp>
        <p:nvSpPr>
          <p:cNvPr id="4" name="Platshållare för bild 9"/>
          <p:cNvSpPr>
            <a:spLocks noGrp="1"/>
          </p:cNvSpPr>
          <p:nvPr>
            <p:ph type="pic" sz="quarter" idx="13" hasCustomPrompt="1"/>
          </p:nvPr>
        </p:nvSpPr>
        <p:spPr>
          <a:xfrm>
            <a:off x="7481325" y="1825625"/>
            <a:ext cx="3733200" cy="3731543"/>
          </a:xfrm>
          <a:prstGeom prst="ellipse">
            <a:avLst/>
          </a:prstGeom>
          <a:solidFill>
            <a:schemeClr val="bg2"/>
          </a:solidFill>
          <a:effectLst>
            <a:reflection blurRad="50800" stA="26000" endPos="20000" dist="50800" dir="5400000" sy="-100000" algn="bl" rotWithShape="0"/>
          </a:effectLst>
        </p:spPr>
        <p:txBody>
          <a:bodyPr anchor="ctr"/>
          <a:lstStyle>
            <a:lvl1pPr marL="0" indent="0" algn="ctr">
              <a:buNone/>
              <a:defRPr/>
            </a:lvl1pPr>
          </a:lstStyle>
          <a:p>
            <a:r>
              <a:rPr lang="sv-SE" noProof="0" dirty="0"/>
              <a:t>Klicka för att lägga till bild</a:t>
            </a:r>
          </a:p>
        </p:txBody>
      </p:sp>
    </p:spTree>
    <p:extLst>
      <p:ext uri="{BB962C8B-B14F-4D97-AF65-F5344CB8AC3E}">
        <p14:creationId xmlns:p14="http://schemas.microsoft.com/office/powerpoint/2010/main" val="2874832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95325" y="499684"/>
            <a:ext cx="10515600" cy="1027257"/>
          </a:xfrm>
          <a:prstGeom prst="rect">
            <a:avLst/>
          </a:prstGeom>
        </p:spPr>
        <p:txBody>
          <a:bodyPr vert="horz" lIns="91440" tIns="45720" rIns="91440" bIns="45720" rtlCol="0" anchor="ctr">
            <a:noAutofit/>
          </a:bodyPr>
          <a:lstStyle/>
          <a:p>
            <a:r>
              <a:rPr lang="sv-SE" noProof="0" dirty="0"/>
              <a:t>Klicka här för att ändra format</a:t>
            </a:r>
          </a:p>
        </p:txBody>
      </p:sp>
      <p:sp>
        <p:nvSpPr>
          <p:cNvPr id="3" name="Platshållare för text 2"/>
          <p:cNvSpPr>
            <a:spLocks noGrp="1"/>
          </p:cNvSpPr>
          <p:nvPr>
            <p:ph type="body" idx="1"/>
          </p:nvPr>
        </p:nvSpPr>
        <p:spPr>
          <a:xfrm>
            <a:off x="695325" y="1825625"/>
            <a:ext cx="10515600" cy="4351338"/>
          </a:xfrm>
          <a:prstGeom prst="rect">
            <a:avLst/>
          </a:prstGeom>
        </p:spPr>
        <p:txBody>
          <a:bodyPr vert="horz" lIns="91440" tIns="45720" rIns="91440" bIns="45720" rtlCol="0">
            <a:noAutofit/>
          </a:bodyPr>
          <a:lstStyle/>
          <a:p>
            <a:pPr lvl="0"/>
            <a:r>
              <a:rPr lang="sv-SE" noProof="0" dirty="0"/>
              <a:t>Klicka här för att ändra format på bakgrundstexten</a:t>
            </a:r>
          </a:p>
          <a:p>
            <a:pPr lvl="1"/>
            <a:r>
              <a:rPr lang="sv-SE" noProof="0" dirty="0"/>
              <a:t>Nivå två</a:t>
            </a:r>
          </a:p>
          <a:p>
            <a:pPr lvl="2"/>
            <a:r>
              <a:rPr lang="sv-SE" noProof="0" dirty="0"/>
              <a:t>Nivå tre</a:t>
            </a:r>
          </a:p>
          <a:p>
            <a:pPr lvl="3"/>
            <a:r>
              <a:rPr lang="sv-SE" noProof="0" dirty="0"/>
              <a:t>Nivå fyra</a:t>
            </a:r>
          </a:p>
          <a:p>
            <a:pPr lvl="4"/>
            <a:r>
              <a:rPr lang="sv-SE" noProof="0" dirty="0"/>
              <a:t>Nivå fem</a:t>
            </a:r>
          </a:p>
        </p:txBody>
      </p:sp>
      <p:pic>
        <p:nvPicPr>
          <p:cNvPr id="7" name="Bildobjekt 6"/>
          <p:cNvPicPr>
            <a:picLocks noChangeAspect="1"/>
          </p:cNvPicPr>
          <p:nvPr userDrawn="1"/>
        </p:nvPicPr>
        <p:blipFill>
          <a:blip r:embed="rId32" cstate="print">
            <a:extLst>
              <a:ext uri="{28A0092B-C50C-407E-A947-70E740481C1C}">
                <a14:useLocalDpi xmlns:a14="http://schemas.microsoft.com/office/drawing/2010/main" val="0"/>
              </a:ext>
            </a:extLst>
          </a:blip>
          <a:stretch>
            <a:fillRect/>
          </a:stretch>
        </p:blipFill>
        <p:spPr>
          <a:xfrm>
            <a:off x="11161249" y="220496"/>
            <a:ext cx="716103" cy="475248"/>
          </a:xfrm>
          <a:prstGeom prst="rect">
            <a:avLst/>
          </a:prstGeom>
        </p:spPr>
      </p:pic>
    </p:spTree>
    <p:extLst>
      <p:ext uri="{BB962C8B-B14F-4D97-AF65-F5344CB8AC3E}">
        <p14:creationId xmlns:p14="http://schemas.microsoft.com/office/powerpoint/2010/main" val="3624916223"/>
      </p:ext>
    </p:extLst>
  </p:cSld>
  <p:clrMap bg1="lt1" tx1="dk1" bg2="lt2" tx2="dk2" accent1="accent1" accent2="accent2" accent3="accent3" accent4="accent4" accent5="accent5" accent6="accent6" hlink="hlink" folHlink="folHlink"/>
  <p:sldLayoutIdLst>
    <p:sldLayoutId id="2147483667" r:id="rId1"/>
    <p:sldLayoutId id="2147483714" r:id="rId2"/>
    <p:sldLayoutId id="2147483713" r:id="rId3"/>
    <p:sldLayoutId id="2147483649" r:id="rId4"/>
    <p:sldLayoutId id="2147483692" r:id="rId5"/>
    <p:sldLayoutId id="2147483693" r:id="rId6"/>
    <p:sldLayoutId id="2147483689" r:id="rId7"/>
    <p:sldLayoutId id="2147483685" r:id="rId8"/>
    <p:sldLayoutId id="2147483682" r:id="rId9"/>
    <p:sldLayoutId id="2147483650" r:id="rId10"/>
    <p:sldLayoutId id="2147483668" r:id="rId11"/>
    <p:sldLayoutId id="2147483683" r:id="rId12"/>
    <p:sldLayoutId id="2147483661" r:id="rId13"/>
    <p:sldLayoutId id="2147483690" r:id="rId14"/>
    <p:sldLayoutId id="2147483691" r:id="rId15"/>
    <p:sldLayoutId id="2147483652" r:id="rId16"/>
    <p:sldLayoutId id="2147483662" r:id="rId17"/>
    <p:sldLayoutId id="2147483694" r:id="rId18"/>
    <p:sldLayoutId id="2147483712" r:id="rId19"/>
    <p:sldLayoutId id="2147483677" r:id="rId20"/>
    <p:sldLayoutId id="2147483680" r:id="rId21"/>
    <p:sldLayoutId id="2147483676" r:id="rId22"/>
    <p:sldLayoutId id="2147483686" r:id="rId23"/>
    <p:sldLayoutId id="2147483688" r:id="rId24"/>
    <p:sldLayoutId id="2147483672" r:id="rId25"/>
    <p:sldLayoutId id="2147483697" r:id="rId26"/>
    <p:sldLayoutId id="2147483663" r:id="rId27"/>
    <p:sldLayoutId id="2147483678" r:id="rId28"/>
    <p:sldLayoutId id="2147483665" r:id="rId29"/>
    <p:sldLayoutId id="2147483670" r:id="rId30"/>
  </p:sldLayoutIdLst>
  <p:hf sldNum="0" hdr="0" ftr="0"/>
  <p:txStyles>
    <p:titleStyle>
      <a:lvl1pPr algn="l" defTabSz="914400" rtl="0" eaLnBrk="1" latinLnBrk="0" hangingPunct="1">
        <a:lnSpc>
          <a:spcPct val="90000"/>
        </a:lnSpc>
        <a:spcBef>
          <a:spcPct val="0"/>
        </a:spcBef>
        <a:buNone/>
        <a:defRPr sz="3200" b="1" kern="1200">
          <a:solidFill>
            <a:schemeClr val="accent1"/>
          </a:solidFill>
          <a:latin typeface="Rockwell" panose="02060603020205020403" pitchFamily="18" charset="0"/>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400" kern="1200">
          <a:solidFill>
            <a:schemeClr val="tx2"/>
          </a:solidFill>
          <a:latin typeface="+mn-lt"/>
          <a:ea typeface="+mn-ea"/>
          <a:cs typeface="+mn-cs"/>
        </a:defRPr>
      </a:lvl1pPr>
      <a:lvl2pPr marL="363538" indent="-187325" algn="l" defTabSz="914400" rtl="0" eaLnBrk="1" latinLnBrk="0" hangingPunct="1">
        <a:lnSpc>
          <a:spcPct val="90000"/>
        </a:lnSpc>
        <a:spcBef>
          <a:spcPts val="500"/>
        </a:spcBef>
        <a:buFont typeface="Arial" panose="020B0604020202020204" pitchFamily="34" charset="0"/>
        <a:buChar char="•"/>
        <a:defRPr sz="2000" b="0" kern="1200">
          <a:solidFill>
            <a:schemeClr val="tx2"/>
          </a:solidFill>
          <a:latin typeface="+mn-lt"/>
          <a:ea typeface="+mn-ea"/>
          <a:cs typeface="+mn-cs"/>
        </a:defRPr>
      </a:lvl2pPr>
      <a:lvl3pPr marL="539750" indent="-176213"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3pPr>
      <a:lvl4pPr marL="717550" indent="-177800" algn="l" defTabSz="914400" rtl="0" eaLnBrk="1" latinLnBrk="0" hangingPunct="1">
        <a:lnSpc>
          <a:spcPct val="90000"/>
        </a:lnSpc>
        <a:spcBef>
          <a:spcPts val="500"/>
        </a:spcBef>
        <a:buFont typeface="Arial" panose="020B0604020202020204" pitchFamily="34" charset="0"/>
        <a:buChar char="•"/>
        <a:defRPr sz="1600" kern="1200">
          <a:solidFill>
            <a:schemeClr val="tx2"/>
          </a:solidFill>
          <a:latin typeface="+mn-lt"/>
          <a:ea typeface="+mn-ea"/>
          <a:cs typeface="+mn-cs"/>
        </a:defRPr>
      </a:lvl4pPr>
      <a:lvl5pPr marL="893763" indent="-176213" algn="l" defTabSz="914400" rtl="0" eaLnBrk="1" latinLnBrk="0" hangingPunct="1">
        <a:lnSpc>
          <a:spcPct val="90000"/>
        </a:lnSpc>
        <a:spcBef>
          <a:spcPts val="500"/>
        </a:spcBef>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38" userDrawn="1">
          <p15:clr>
            <a:srgbClr val="F26B43"/>
          </p15:clr>
        </p15:guide>
        <p15:guide id="2" orient="horz" pos="70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a:t>Vatten och avlopp i </a:t>
            </a:r>
            <a:r>
              <a:rPr lang="sv-SE" dirty="0" err="1"/>
              <a:t>Sjöhagen</a:t>
            </a:r>
            <a:endParaRPr lang="sv-SE" dirty="0"/>
          </a:p>
        </p:txBody>
      </p:sp>
      <p:sp>
        <p:nvSpPr>
          <p:cNvPr id="3" name="Underrubrik 2"/>
          <p:cNvSpPr>
            <a:spLocks noGrp="1"/>
          </p:cNvSpPr>
          <p:nvPr>
            <p:ph type="subTitle" idx="1"/>
          </p:nvPr>
        </p:nvSpPr>
        <p:spPr/>
        <p:txBody>
          <a:bodyPr/>
          <a:lstStyle/>
          <a:p>
            <a:r>
              <a:rPr lang="sv-SE" dirty="0"/>
              <a:t>2022-06-26</a:t>
            </a:r>
          </a:p>
        </p:txBody>
      </p:sp>
    </p:spTree>
    <p:extLst>
      <p:ext uri="{BB962C8B-B14F-4D97-AF65-F5344CB8AC3E}">
        <p14:creationId xmlns:p14="http://schemas.microsoft.com/office/powerpoint/2010/main" val="1812880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Kommunikation</a:t>
            </a:r>
          </a:p>
        </p:txBody>
      </p:sp>
      <p:sp>
        <p:nvSpPr>
          <p:cNvPr id="3" name="Platshållare för innehåll 2"/>
          <p:cNvSpPr>
            <a:spLocks noGrp="1"/>
          </p:cNvSpPr>
          <p:nvPr>
            <p:ph idx="1"/>
          </p:nvPr>
        </p:nvSpPr>
        <p:spPr>
          <a:xfrm>
            <a:off x="695325" y="1825625"/>
            <a:ext cx="9233766" cy="4639830"/>
          </a:xfrm>
        </p:spPr>
        <p:txBody>
          <a:bodyPr/>
          <a:lstStyle/>
          <a:p>
            <a:pPr marL="342900" indent="-342900">
              <a:buFont typeface="Arial" panose="020B0604020202020204" pitchFamily="34" charset="0"/>
              <a:buChar char="•"/>
            </a:pPr>
            <a:r>
              <a:rPr lang="sv-SE" dirty="0"/>
              <a:t>Mälarenergi kommer i nuläget att hålla kontakt med styrelsen. </a:t>
            </a:r>
          </a:p>
          <a:p>
            <a:pPr marL="342900" indent="-342900">
              <a:buFont typeface="Arial" panose="020B0604020202020204" pitchFamily="34" charset="0"/>
              <a:buChar char="•"/>
            </a:pPr>
            <a:r>
              <a:rPr lang="sv-SE" dirty="0"/>
              <a:t>När information finns att förmedla kontaktar Mälarenergi styrelsen.</a:t>
            </a:r>
          </a:p>
          <a:p>
            <a:pPr marL="342900" indent="-342900">
              <a:buFont typeface="Arial" panose="020B0604020202020204" pitchFamily="34" charset="0"/>
              <a:buChar char="•"/>
            </a:pPr>
            <a:r>
              <a:rPr lang="sv-SE" dirty="0"/>
              <a:t>I andra VA-utbyggnadsområden har ett antal informationsmöten hållits i takt med att projekten fortskrider.</a:t>
            </a:r>
          </a:p>
          <a:p>
            <a:pPr marL="342900" indent="-342900">
              <a:buFont typeface="Arial" panose="020B0604020202020204" pitchFamily="34" charset="0"/>
              <a:buChar char="•"/>
            </a:pPr>
            <a:r>
              <a:rPr lang="sv-SE" dirty="0"/>
              <a:t>Det går alltid bra att kontakta Mälarenergi med frågor.</a:t>
            </a:r>
          </a:p>
        </p:txBody>
      </p:sp>
    </p:spTree>
    <p:extLst>
      <p:ext uri="{BB962C8B-B14F-4D97-AF65-F5344CB8AC3E}">
        <p14:creationId xmlns:p14="http://schemas.microsoft.com/office/powerpoint/2010/main" val="3786599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98868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Agenda</a:t>
            </a:r>
          </a:p>
        </p:txBody>
      </p:sp>
      <p:sp>
        <p:nvSpPr>
          <p:cNvPr id="3" name="Platshållare för innehåll 2"/>
          <p:cNvSpPr>
            <a:spLocks noGrp="1"/>
          </p:cNvSpPr>
          <p:nvPr>
            <p:ph idx="1"/>
          </p:nvPr>
        </p:nvSpPr>
        <p:spPr/>
        <p:txBody>
          <a:bodyPr/>
          <a:lstStyle/>
          <a:p>
            <a:pPr marL="342900" indent="-342900">
              <a:buFont typeface="Arial" panose="020B0604020202020204" pitchFamily="34" charset="0"/>
              <a:buChar char="•"/>
            </a:pPr>
            <a:r>
              <a:rPr lang="sv-SE" dirty="0"/>
              <a:t>Presentation</a:t>
            </a:r>
          </a:p>
          <a:p>
            <a:pPr marL="342900" indent="-342900">
              <a:buFont typeface="Arial" panose="020B0604020202020204" pitchFamily="34" charset="0"/>
              <a:buChar char="•"/>
            </a:pPr>
            <a:r>
              <a:rPr lang="sv-SE" dirty="0"/>
              <a:t>VA-utvecklingsplan 2013</a:t>
            </a:r>
          </a:p>
          <a:p>
            <a:pPr marL="342900" indent="-342900">
              <a:buFont typeface="Arial" panose="020B0604020202020204" pitchFamily="34" charset="0"/>
              <a:buChar char="•"/>
            </a:pPr>
            <a:r>
              <a:rPr lang="sv-SE" dirty="0"/>
              <a:t>VA-utvecklingsplan 2021</a:t>
            </a:r>
          </a:p>
          <a:p>
            <a:pPr marL="342900" indent="-342900">
              <a:buFont typeface="Arial" panose="020B0604020202020204" pitchFamily="34" charset="0"/>
              <a:buChar char="•"/>
            </a:pPr>
            <a:r>
              <a:rPr lang="sv-SE" dirty="0"/>
              <a:t>Vad händer nu?</a:t>
            </a:r>
          </a:p>
        </p:txBody>
      </p:sp>
    </p:spTree>
    <p:extLst>
      <p:ext uri="{BB962C8B-B14F-4D97-AF65-F5344CB8AC3E}">
        <p14:creationId xmlns:p14="http://schemas.microsoft.com/office/powerpoint/2010/main" val="3541615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Presentation</a:t>
            </a:r>
          </a:p>
        </p:txBody>
      </p:sp>
      <p:sp>
        <p:nvSpPr>
          <p:cNvPr id="3" name="Platshållare för innehåll 2"/>
          <p:cNvSpPr>
            <a:spLocks noGrp="1"/>
          </p:cNvSpPr>
          <p:nvPr>
            <p:ph idx="1"/>
          </p:nvPr>
        </p:nvSpPr>
        <p:spPr>
          <a:xfrm>
            <a:off x="695324" y="1825625"/>
            <a:ext cx="7256873" cy="4351338"/>
          </a:xfrm>
        </p:spPr>
        <p:txBody>
          <a:bodyPr/>
          <a:lstStyle/>
          <a:p>
            <a:r>
              <a:rPr lang="sv-SE" b="1" dirty="0"/>
              <a:t>Mälarenergi Vatten AB</a:t>
            </a:r>
            <a:br>
              <a:rPr lang="sv-SE" dirty="0"/>
            </a:br>
            <a:r>
              <a:rPr lang="sv-SE" dirty="0"/>
              <a:t>Frida Nolkrantz; avdelningschef Utveckling</a:t>
            </a:r>
          </a:p>
          <a:p>
            <a:r>
              <a:rPr lang="sv-SE" dirty="0">
                <a:hlinkClick r:id="rId2"/>
              </a:rPr>
              <a:t>post@malarenergi.se</a:t>
            </a:r>
            <a:endParaRPr lang="sv-SE" dirty="0"/>
          </a:p>
          <a:p>
            <a:endParaRPr lang="sv-SE" dirty="0"/>
          </a:p>
        </p:txBody>
      </p:sp>
    </p:spTree>
    <p:extLst>
      <p:ext uri="{BB962C8B-B14F-4D97-AF65-F5344CB8AC3E}">
        <p14:creationId xmlns:p14="http://schemas.microsoft.com/office/powerpoint/2010/main" val="2131504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VA-utvecklingsplan 2013</a:t>
            </a:r>
          </a:p>
        </p:txBody>
      </p:sp>
      <p:sp>
        <p:nvSpPr>
          <p:cNvPr id="3" name="Platshållare för innehåll 2"/>
          <p:cNvSpPr>
            <a:spLocks noGrp="1"/>
          </p:cNvSpPr>
          <p:nvPr>
            <p:ph idx="1"/>
          </p:nvPr>
        </p:nvSpPr>
        <p:spPr>
          <a:xfrm>
            <a:off x="695324" y="1825625"/>
            <a:ext cx="9316841" cy="4351338"/>
          </a:xfrm>
        </p:spPr>
        <p:txBody>
          <a:bodyPr/>
          <a:lstStyle/>
          <a:p>
            <a:pPr marL="342900" indent="-342900">
              <a:buFont typeface="Arial" panose="020B0604020202020204" pitchFamily="34" charset="0"/>
              <a:buChar char="•"/>
            </a:pPr>
            <a:r>
              <a:rPr lang="sv-SE" dirty="0" err="1"/>
              <a:t>Sjöhagen</a:t>
            </a:r>
            <a:r>
              <a:rPr lang="sv-SE" dirty="0"/>
              <a:t> fanns med i VA-utvecklingsplanen 2013 med bedömd </a:t>
            </a:r>
            <a:br>
              <a:rPr lang="sv-SE" dirty="0"/>
            </a:br>
            <a:r>
              <a:rPr lang="sv-SE" dirty="0"/>
              <a:t>VA-utbyggnad inom 30 år. Planen anger även att omvandling inte bör ske inom 10 år. </a:t>
            </a:r>
          </a:p>
          <a:p>
            <a:pPr marL="342900" indent="-342900">
              <a:buFont typeface="Arial" panose="020B0604020202020204" pitchFamily="34" charset="0"/>
              <a:buChar char="•"/>
            </a:pPr>
            <a:r>
              <a:rPr lang="sv-SE" dirty="0"/>
              <a:t>VA-utvecklingsplanen från 2013 är tydlig med att områden kan bedömas annorlunda i framtiden. </a:t>
            </a:r>
          </a:p>
          <a:p>
            <a:endParaRPr lang="sv-SE" dirty="0"/>
          </a:p>
        </p:txBody>
      </p:sp>
    </p:spTree>
    <p:extLst>
      <p:ext uri="{BB962C8B-B14F-4D97-AF65-F5344CB8AC3E}">
        <p14:creationId xmlns:p14="http://schemas.microsoft.com/office/powerpoint/2010/main" val="3037585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VA-utvecklingsplan 2021</a:t>
            </a:r>
          </a:p>
        </p:txBody>
      </p:sp>
      <p:sp>
        <p:nvSpPr>
          <p:cNvPr id="3" name="Platshållare för innehåll 2"/>
          <p:cNvSpPr>
            <a:spLocks noGrp="1"/>
          </p:cNvSpPr>
          <p:nvPr>
            <p:ph idx="1"/>
          </p:nvPr>
        </p:nvSpPr>
        <p:spPr>
          <a:xfrm>
            <a:off x="695324" y="1638728"/>
            <a:ext cx="9953839" cy="4538235"/>
          </a:xfrm>
        </p:spPr>
        <p:txBody>
          <a:bodyPr/>
          <a:lstStyle/>
          <a:p>
            <a:pPr marL="342900" indent="-342900">
              <a:buFont typeface="Arial" panose="020B0604020202020204" pitchFamily="34" charset="0"/>
              <a:buChar char="•"/>
            </a:pPr>
            <a:r>
              <a:rPr lang="sv-SE" sz="2200" dirty="0"/>
              <a:t>Reviderad VA-utvecklingsplan antogs av kommunfullmäktige 7 oktober 2021.</a:t>
            </a:r>
          </a:p>
          <a:p>
            <a:pPr marL="342900" indent="-342900">
              <a:buFont typeface="Arial" panose="020B0604020202020204" pitchFamily="34" charset="0"/>
              <a:buChar char="•"/>
            </a:pPr>
            <a:r>
              <a:rPr lang="sv-SE" sz="2200" dirty="0"/>
              <a:t>Planen har tagits fram av en arbetsgrupp med medverkande tjänstemän från Miljö- och hälsoskyddsförvaltningen, Bygglov, Mark- och exploateringsavdelningen, Planavdelningen, Stadsledningskontoret och Mälarenergi.</a:t>
            </a:r>
          </a:p>
          <a:p>
            <a:pPr marL="342900" indent="-342900">
              <a:buFont typeface="Arial" panose="020B0604020202020204" pitchFamily="34" charset="0"/>
              <a:buChar char="•"/>
            </a:pPr>
            <a:r>
              <a:rPr lang="sv-SE" sz="2200" dirty="0"/>
              <a:t>Bedömningar i planen har gjorts utifrån en modell framtagen av konsultbolaget </a:t>
            </a:r>
            <a:r>
              <a:rPr lang="sv-SE" sz="2200" dirty="0" err="1"/>
              <a:t>Sweco</a:t>
            </a:r>
            <a:r>
              <a:rPr lang="sv-SE" sz="2200" dirty="0"/>
              <a:t>.</a:t>
            </a:r>
          </a:p>
          <a:p>
            <a:pPr marL="342900" indent="-342900">
              <a:buFont typeface="Arial" panose="020B0604020202020204" pitchFamily="34" charset="0"/>
              <a:buChar char="•"/>
            </a:pPr>
            <a:r>
              <a:rPr lang="sv-SE" sz="2200" dirty="0"/>
              <a:t>Bedömningar utgår från behovet av att lösa VA-frågorna i ett större sammanhang utifrån skyddet av människors hälsa och miljön i enlighet med Vattentjänstlagen §6.</a:t>
            </a:r>
          </a:p>
        </p:txBody>
      </p:sp>
    </p:spTree>
    <p:extLst>
      <p:ext uri="{BB962C8B-B14F-4D97-AF65-F5344CB8AC3E}">
        <p14:creationId xmlns:p14="http://schemas.microsoft.com/office/powerpoint/2010/main" val="2572136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95325" y="216477"/>
            <a:ext cx="10515600" cy="1027257"/>
          </a:xfrm>
        </p:spPr>
        <p:txBody>
          <a:bodyPr>
            <a:normAutofit/>
          </a:bodyPr>
          <a:lstStyle/>
          <a:p>
            <a:r>
              <a:rPr lang="sv-SE" sz="2800" dirty="0"/>
              <a:t>VA-utvecklingsplan 2021 fortsättning</a:t>
            </a:r>
          </a:p>
        </p:txBody>
      </p:sp>
      <p:sp>
        <p:nvSpPr>
          <p:cNvPr id="3" name="Platshållare för innehåll 2"/>
          <p:cNvSpPr>
            <a:spLocks noGrp="1"/>
          </p:cNvSpPr>
          <p:nvPr>
            <p:ph idx="1"/>
          </p:nvPr>
        </p:nvSpPr>
        <p:spPr>
          <a:xfrm>
            <a:off x="873464" y="1243734"/>
            <a:ext cx="10159322" cy="4351338"/>
          </a:xfrm>
        </p:spPr>
        <p:txBody>
          <a:bodyPr/>
          <a:lstStyle/>
          <a:p>
            <a:r>
              <a:rPr lang="sv-SE" b="1" dirty="0">
                <a:solidFill>
                  <a:schemeClr val="tx1"/>
                </a:solidFill>
              </a:rPr>
              <a:t>Bedömning i planen för </a:t>
            </a:r>
            <a:r>
              <a:rPr lang="sv-SE" b="1" dirty="0" err="1">
                <a:solidFill>
                  <a:schemeClr val="tx1"/>
                </a:solidFill>
              </a:rPr>
              <a:t>Sjöhagen</a:t>
            </a:r>
            <a:r>
              <a:rPr lang="sv-SE" b="1" dirty="0">
                <a:solidFill>
                  <a:schemeClr val="tx1"/>
                </a:solidFill>
              </a:rPr>
              <a:t>:</a:t>
            </a:r>
            <a:br>
              <a:rPr lang="sv-SE" dirty="0"/>
            </a:br>
            <a:r>
              <a:rPr lang="sv-SE" sz="2000" dirty="0"/>
              <a:t>Området fanns med i VA-utvecklingsplanen 2013 med bedömd VA-utbyggnad inom 30 år. Området ligger nära recipienten. Det bedöms vara svårt att anlägga enskilt VA på varje tomt och området har behov av gemensam VA-lösning. Området har 3 gemensamma markbäddar anlagda år 2001-2005. Markbäddarna börjar uppnå sin tekniska livslängd och kan behöva ersättas. Vattenförsörjningen i området är enskild. Antalet fastigheter i området överstiger de 20-30 fastigheter som enligt rättspraxis normalt krävs för inrättande av verksamhetsområde. Det finns en detaljplan för området från 2007. Syftet med detaljplanen är bland annat att kunna utöka byggrätter och underlätta permanentboende. I detaljplanen ställs krav på att samtliga fastigheter som vill bygga ut måste vara anslutna till de gemensamma avloppslösningarna. Samtliga fastigheter är inte anslutna till någon av de gemensamma markbäddarna. De befintliga markbäddarna har inte kapacitet för att ansluta fler fastigheter. Det är inte möjligt att tvinga en enskild fastighet att ansluta sig till en befintlig gemensamhetsanläggning. Utan ett införlivande i kommunalt verksamhetsområde saknas lagrum för att ansluta samtliga fastigheter i </a:t>
            </a:r>
            <a:r>
              <a:rPr lang="sv-SE" sz="2000" dirty="0" err="1"/>
              <a:t>Sjöhagen</a:t>
            </a:r>
            <a:r>
              <a:rPr lang="sv-SE" sz="2000" dirty="0"/>
              <a:t> till en gemensam, långsiktigt hållbar VA-lösning. Vilken VA-lösning som kommer att finnas i området kommer att utredas. Området ingick i Länsstyrelsens bedömning och gavs höga poäng.</a:t>
            </a:r>
          </a:p>
        </p:txBody>
      </p:sp>
    </p:spTree>
    <p:extLst>
      <p:ext uri="{BB962C8B-B14F-4D97-AF65-F5344CB8AC3E}">
        <p14:creationId xmlns:p14="http://schemas.microsoft.com/office/powerpoint/2010/main" val="3638547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Vad händer nu </a:t>
            </a:r>
          </a:p>
        </p:txBody>
      </p:sp>
      <p:sp>
        <p:nvSpPr>
          <p:cNvPr id="3" name="Platshållare för innehåll 2"/>
          <p:cNvSpPr>
            <a:spLocks noGrp="1"/>
          </p:cNvSpPr>
          <p:nvPr>
            <p:ph idx="1"/>
          </p:nvPr>
        </p:nvSpPr>
        <p:spPr>
          <a:xfrm>
            <a:off x="695324" y="1526941"/>
            <a:ext cx="10400765" cy="4650022"/>
          </a:xfrm>
        </p:spPr>
        <p:txBody>
          <a:bodyPr/>
          <a:lstStyle/>
          <a:p>
            <a:pPr marL="342900" indent="-342900">
              <a:buFont typeface="Arial" panose="020B0604020202020204" pitchFamily="34" charset="0"/>
              <a:buChar char="•"/>
            </a:pPr>
            <a:r>
              <a:rPr lang="sv-SE" dirty="0"/>
              <a:t>Mälarenergi har påbörjat utredningsarbetet av vilken VA-lösning som kan bli aktuell.</a:t>
            </a:r>
          </a:p>
          <a:p>
            <a:pPr marL="342900" indent="-342900">
              <a:buFont typeface="Arial" panose="020B0604020202020204" pitchFamily="34" charset="0"/>
              <a:buChar char="•"/>
            </a:pPr>
            <a:r>
              <a:rPr lang="sv-SE" dirty="0"/>
              <a:t>Utredningsarbetet kommer att behöva ta hänsyn till § 39 och 40 i Vattentjänstlagen. Mälarenergi kommer att behöva samfällighetens medverkan.</a:t>
            </a:r>
          </a:p>
          <a:p>
            <a:pPr marL="342900" indent="-342900">
              <a:buFont typeface="Arial" panose="020B0604020202020204" pitchFamily="34" charset="0"/>
              <a:buChar char="•"/>
            </a:pPr>
            <a:endParaRPr lang="sv-SE" dirty="0"/>
          </a:p>
          <a:p>
            <a:pPr marL="342900" indent="-342900">
              <a:buFont typeface="Arial" panose="020B0604020202020204" pitchFamily="34" charset="0"/>
              <a:buChar char="•"/>
            </a:pPr>
            <a:endParaRPr lang="sv-SE" dirty="0"/>
          </a:p>
        </p:txBody>
      </p:sp>
    </p:spTree>
    <p:extLst>
      <p:ext uri="{BB962C8B-B14F-4D97-AF65-F5344CB8AC3E}">
        <p14:creationId xmlns:p14="http://schemas.microsoft.com/office/powerpoint/2010/main" val="87840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latshållare för innehåll 4"/>
          <p:cNvPicPr>
            <a:picLocks noGrp="1" noChangeAspect="1"/>
          </p:cNvPicPr>
          <p:nvPr>
            <p:ph idx="1"/>
          </p:nvPr>
        </p:nvPicPr>
        <p:blipFill>
          <a:blip r:embed="rId2"/>
          <a:stretch>
            <a:fillRect/>
          </a:stretch>
        </p:blipFill>
        <p:spPr>
          <a:xfrm>
            <a:off x="679194" y="1286360"/>
            <a:ext cx="8774853" cy="3484563"/>
          </a:xfrm>
          <a:prstGeom prst="rect">
            <a:avLst/>
          </a:prstGeom>
        </p:spPr>
      </p:pic>
    </p:spTree>
    <p:extLst>
      <p:ext uri="{BB962C8B-B14F-4D97-AF65-F5344CB8AC3E}">
        <p14:creationId xmlns:p14="http://schemas.microsoft.com/office/powerpoint/2010/main" val="1851887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Vad händer nu</a:t>
            </a:r>
          </a:p>
        </p:txBody>
      </p:sp>
      <p:sp>
        <p:nvSpPr>
          <p:cNvPr id="3" name="Platshållare för innehåll 2"/>
          <p:cNvSpPr>
            <a:spLocks noGrp="1"/>
          </p:cNvSpPr>
          <p:nvPr>
            <p:ph idx="1"/>
          </p:nvPr>
        </p:nvSpPr>
        <p:spPr>
          <a:xfrm>
            <a:off x="695324" y="1708727"/>
            <a:ext cx="8633403" cy="4433455"/>
          </a:xfrm>
        </p:spPr>
        <p:txBody>
          <a:bodyPr/>
          <a:lstStyle/>
          <a:p>
            <a:pPr marL="342900" indent="-342900">
              <a:buFont typeface="Arial" panose="020B0604020202020204" pitchFamily="34" charset="0"/>
              <a:buChar char="•"/>
            </a:pPr>
            <a:r>
              <a:rPr lang="sv-SE" dirty="0"/>
              <a:t>Kommunfullmäktige behöver fatta beslut om att ta in </a:t>
            </a:r>
            <a:r>
              <a:rPr lang="sv-SE" dirty="0" err="1"/>
              <a:t>Sjöhagen</a:t>
            </a:r>
            <a:r>
              <a:rPr lang="sv-SE" dirty="0"/>
              <a:t> i verksamhetsområdet. Beslutet kan överklagas.</a:t>
            </a:r>
          </a:p>
          <a:p>
            <a:pPr marL="342900" indent="-342900">
              <a:buFont typeface="Arial" panose="020B0604020202020204" pitchFamily="34" charset="0"/>
              <a:buChar char="•"/>
            </a:pPr>
            <a:r>
              <a:rPr lang="sv-SE" dirty="0"/>
              <a:t>Kostnaderna för anslutning till kommunalt VA är oklara i nuläget. Beror t ex på om Mälarenergi kan ta över vissa delar i befintlig anläggning och om någon ersättning för onyttigbliven enskild anläggning ska betalas ut.</a:t>
            </a:r>
          </a:p>
          <a:p>
            <a:pPr marL="342900" indent="-342900">
              <a:buFont typeface="Arial" panose="020B0604020202020204" pitchFamily="34" charset="0"/>
              <a:buChar char="•"/>
            </a:pPr>
            <a:r>
              <a:rPr lang="sv-SE" dirty="0"/>
              <a:t>Enligt tidplanen i VA-utvecklingsplanen ska kommunal </a:t>
            </a:r>
            <a:br>
              <a:rPr lang="sv-SE" dirty="0"/>
            </a:br>
            <a:r>
              <a:rPr lang="sv-SE" dirty="0"/>
              <a:t>VA-försörjning finnas inom 5 år efter planens antagande, dvs i slutet av 2026.</a:t>
            </a:r>
          </a:p>
        </p:txBody>
      </p:sp>
    </p:spTree>
    <p:extLst>
      <p:ext uri="{BB962C8B-B14F-4D97-AF65-F5344CB8AC3E}">
        <p14:creationId xmlns:p14="http://schemas.microsoft.com/office/powerpoint/2010/main" val="1762184968"/>
      </p:ext>
    </p:extLst>
  </p:cSld>
  <p:clrMapOvr>
    <a:masterClrMapping/>
  </p:clrMapOvr>
</p:sld>
</file>

<file path=ppt/theme/theme1.xml><?xml version="1.0" encoding="utf-8"?>
<a:theme xmlns:a="http://schemas.openxmlformats.org/drawingml/2006/main" name="Office-tema">
  <a:themeElements>
    <a:clrScheme name="ME 2016">
      <a:dk1>
        <a:srgbClr val="262626"/>
      </a:dk1>
      <a:lt1>
        <a:srgbClr val="FFFFFF"/>
      </a:lt1>
      <a:dk2>
        <a:srgbClr val="3C5256"/>
      </a:dk2>
      <a:lt2>
        <a:srgbClr val="BEC6BF"/>
      </a:lt2>
      <a:accent1>
        <a:srgbClr val="E35B27"/>
      </a:accent1>
      <a:accent2>
        <a:srgbClr val="86B9C4"/>
      </a:accent2>
      <a:accent3>
        <a:srgbClr val="E2CE6F"/>
      </a:accent3>
      <a:accent4>
        <a:srgbClr val="72B18A"/>
      </a:accent4>
      <a:accent5>
        <a:srgbClr val="E35B27"/>
      </a:accent5>
      <a:accent6>
        <a:srgbClr val="3C5256"/>
      </a:accent6>
      <a:hlink>
        <a:srgbClr val="E35B27"/>
      </a:hlink>
      <a:folHlink>
        <a:srgbClr val="86B9C4"/>
      </a:folHlink>
    </a:clrScheme>
    <a:fontScheme name="Anpassat 1">
      <a:majorFont>
        <a:latin typeface="Rockwell"/>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mall Mälarenergi MALL.potx" id="{4F3E134B-81A1-47D4-B856-BADE34EBF95E}" vid="{34BB7922-FEA3-4BAF-872B-39B13D16086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ac33cdb8-10df-4793-a562-c5f3a022202a">D26DC62FRDMS-277458112-1499</_dlc_DocId>
    <_dlc_DocIdUrl xmlns="ac33cdb8-10df-4793-a562-c5f3a022202a">
      <Url>https://mars.malarenergi.se/vatten/utveckling/exploateringplanering/_layouts/15/DocIdRedir.aspx?ID=D26DC62FRDMS-277458112-1499</Url>
      <Description>D26DC62FRDMS-277458112-1499</Description>
    </_dlc_DocIdUrl>
    <_dlc_DocIdPersistId xmlns="ac33cdb8-10df-4793-a562-c5f3a022202a" xsi:nil="true"/>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kument" ma:contentTypeID="0x010100A96977EDDFF19A4AB4B095C43962609B" ma:contentTypeVersion="1" ma:contentTypeDescription="Skapa ett nytt dokument." ma:contentTypeScope="" ma:versionID="2f7c97c85decb3a26dc2bb053da36fab">
  <xsd:schema xmlns:xsd="http://www.w3.org/2001/XMLSchema" xmlns:xs="http://www.w3.org/2001/XMLSchema" xmlns:p="http://schemas.microsoft.com/office/2006/metadata/properties" xmlns:ns2="ac33cdb8-10df-4793-a562-c5f3a022202a" targetNamespace="http://schemas.microsoft.com/office/2006/metadata/properties" ma:root="true" ma:fieldsID="5d682fd003236d7a046e9f4df1b0953d" ns2:_="">
    <xsd:import namespace="ac33cdb8-10df-4793-a562-c5f3a022202a"/>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33cdb8-10df-4793-a562-c5f3a022202a" elementFormDefault="qualified">
    <xsd:import namespace="http://schemas.microsoft.com/office/2006/documentManagement/types"/>
    <xsd:import namespace="http://schemas.microsoft.com/office/infopath/2007/PartnerControls"/>
    <xsd:element name="_dlc_DocId" ma:index="4" nillable="true" ma:displayName="Dokument-ID-värde" ma:description="Värdet för dokument-ID som tilldelats till det här objektet." ma:internalName="_dlc_DocId" ma:readOnly="true">
      <xsd:simpleType>
        <xsd:restriction base="dms:Text"/>
      </xsd:simpleType>
    </xsd:element>
    <xsd:element name="_dlc_DocIdUrl" ma:index="5" nillable="true" ma:displayName="Dokument-ID" ma:description="Permanent länk till det här dokumente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Innehållstyp"/>
        <xsd:element ref="dc:title" minOccurs="0" maxOccurs="1" ma:index="3"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2D60FEA-F3A0-4F9B-AB93-850072CD12C5}">
  <ds:schemaRefs>
    <ds:schemaRef ds:uri="http://schemas.microsoft.com/sharepoint/v3/contenttype/forms"/>
  </ds:schemaRefs>
</ds:datastoreItem>
</file>

<file path=customXml/itemProps2.xml><?xml version="1.0" encoding="utf-8"?>
<ds:datastoreItem xmlns:ds="http://schemas.openxmlformats.org/officeDocument/2006/customXml" ds:itemID="{A0192ADF-321E-4C42-BF44-C1FFFFF5FEE6}">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ac33cdb8-10df-4793-a562-c5f3a022202a"/>
    <ds:schemaRef ds:uri="http://www.w3.org/XML/1998/namespace"/>
  </ds:schemaRefs>
</ds:datastoreItem>
</file>

<file path=customXml/itemProps3.xml><?xml version="1.0" encoding="utf-8"?>
<ds:datastoreItem xmlns:ds="http://schemas.openxmlformats.org/officeDocument/2006/customXml" ds:itemID="{79886CF3-6373-4631-AE53-986FC4CBAC03}">
  <ds:schemaRefs>
    <ds:schemaRef ds:uri="http://schemas.microsoft.com/sharepoint/events"/>
  </ds:schemaRefs>
</ds:datastoreItem>
</file>

<file path=customXml/itemProps4.xml><?xml version="1.0" encoding="utf-8"?>
<ds:datastoreItem xmlns:ds="http://schemas.openxmlformats.org/officeDocument/2006/customXml" ds:itemID="{57851EBD-5250-4CC7-ACA0-9A2F128E60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33cdb8-10df-4793-a562-c5f3a022202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691</TotalTime>
  <Words>529</Words>
  <Application>Microsoft Office PowerPoint</Application>
  <PresentationFormat>Bredbild</PresentationFormat>
  <Paragraphs>32</Paragraphs>
  <Slides>11</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11</vt:i4>
      </vt:variant>
    </vt:vector>
  </HeadingPairs>
  <TitlesOfParts>
    <vt:vector size="16" baseType="lpstr">
      <vt:lpstr>Arial</vt:lpstr>
      <vt:lpstr>Calibri</vt:lpstr>
      <vt:lpstr>Calibri Light</vt:lpstr>
      <vt:lpstr>Rockwell</vt:lpstr>
      <vt:lpstr>Office-tema</vt:lpstr>
      <vt:lpstr>Vatten och avlopp i Sjöhagen</vt:lpstr>
      <vt:lpstr>Agenda</vt:lpstr>
      <vt:lpstr>Presentation</vt:lpstr>
      <vt:lpstr>VA-utvecklingsplan 2013</vt:lpstr>
      <vt:lpstr>VA-utvecklingsplan 2021</vt:lpstr>
      <vt:lpstr>VA-utvecklingsplan 2021 fortsättning</vt:lpstr>
      <vt:lpstr>Vad händer nu </vt:lpstr>
      <vt:lpstr>PowerPoint-presentation</vt:lpstr>
      <vt:lpstr>Vad händer nu</vt:lpstr>
      <vt:lpstr>Kommunikation</vt:lpstr>
      <vt:lpstr>PowerPoint-presentation</vt:lpstr>
    </vt:vector>
  </TitlesOfParts>
  <Company>Mälarenergi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MALL</dc:title>
  <dc:creator>Pfeiffer Ann-Sofie</dc:creator>
  <cp:lastModifiedBy>Berit Nordlund</cp:lastModifiedBy>
  <cp:revision>71</cp:revision>
  <cp:lastPrinted>2022-06-23T12:41:11Z</cp:lastPrinted>
  <dcterms:created xsi:type="dcterms:W3CDTF">2020-09-22T07:15:06Z</dcterms:created>
  <dcterms:modified xsi:type="dcterms:W3CDTF">2022-06-24T16:10:03Z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0x010100A96977EDDFF19A4AB4B095C43962609B</vt:lpwstr>
  </property>
  <property fmtid="{D5CDD505-2E9C-101B-9397-08002B2CF9AE}" pid="3" name="_dlc_policyId">
    <vt:lpwstr>0x010100FDA52B727EFB0541B43197FEEE86ECD2|1511135587</vt:lpwstr>
  </property>
  <property fmtid="{D5CDD505-2E9C-101B-9397-08002B2CF9AE}" pid="4" name="ItemRetentionFormula">
    <vt:lpwstr>&lt;formula id="Microsoft.Office.RecordsManagement.PolicyFeatures.Expiration.Formula.BuiltIn"&gt;&lt;number&gt;0&lt;/number&gt;&lt;property&gt;Gallringsdatum&lt;/property&gt;&lt;propertyId&gt;529d6af7-9946-44b4-be70-bfe9f40cc597&lt;/propertyId&gt;&lt;period&gt;days&lt;/period&gt;&lt;/formula&gt;</vt:lpwstr>
  </property>
  <property fmtid="{D5CDD505-2E9C-101B-9397-08002B2CF9AE}" pid="5" name="_dlc_DocIdItemGuid">
    <vt:lpwstr>f6d277db-c077-4618-a162-9f3d4ada6ae5</vt:lpwstr>
  </property>
  <property fmtid="{D5CDD505-2E9C-101B-9397-08002B2CF9AE}" pid="6" name="Bolag">
    <vt:lpwstr>21;#Mälarenergi AB|a7b8f5a3-b236-4c9a-ae6f-76274e0825b9</vt:lpwstr>
  </property>
  <property fmtid="{D5CDD505-2E9C-101B-9397-08002B2CF9AE}" pid="7" name="DCC-kod">
    <vt:lpwstr>41;#ADE Kataloger, reklamdokument|a6ad5f04-79bf-4852-b8b7-4dfb05088fc3</vt:lpwstr>
  </property>
  <property fmtid="{D5CDD505-2E9C-101B-9397-08002B2CF9AE}" pid="8" name="Lagrum">
    <vt:lpwstr/>
  </property>
  <property fmtid="{D5CDD505-2E9C-101B-9397-08002B2CF9AE}" pid="9" name="Dokumenttyp">
    <vt:lpwstr>328;#Informationsmaterial (AAC)|af4ec5ab-782f-4c50-a3ff-329a0b80ea06</vt:lpwstr>
  </property>
  <property fmtid="{D5CDD505-2E9C-101B-9397-08002B2CF9AE}" pid="10" name="Avdelningsnamn">
    <vt:lpwstr>775;#Marknad och Försäljning Kommunikation|64b02544-f330-48ad-80e9-7a96444f5c8d</vt:lpwstr>
  </property>
  <property fmtid="{D5CDD505-2E9C-101B-9397-08002B2CF9AE}" pid="11" name="SIS-standard">
    <vt:lpwstr/>
  </property>
  <property fmtid="{D5CDD505-2E9C-101B-9397-08002B2CF9AE}" pid="12" name="Egna ME fält">
    <vt:lpwstr/>
  </property>
  <property fmtid="{D5CDD505-2E9C-101B-9397-08002B2CF9AE}" pid="13" name="Process">
    <vt:lpwstr/>
  </property>
  <property fmtid="{D5CDD505-2E9C-101B-9397-08002B2CF9AE}" pid="14" name="n6f869e107304887b968c67f78022871">
    <vt:lpwstr/>
  </property>
  <property fmtid="{D5CDD505-2E9C-101B-9397-08002B2CF9AE}" pid="15" name="Funktion">
    <vt:lpwstr/>
  </property>
  <property fmtid="{D5CDD505-2E9C-101B-9397-08002B2CF9AE}" pid="16" name="Handbok">
    <vt:lpwstr/>
  </property>
  <property fmtid="{D5CDD505-2E9C-101B-9397-08002B2CF9AE}" pid="17" name="MEWfAction">
    <vt:lpwstr>Publicerat</vt:lpwstr>
  </property>
  <property fmtid="{D5CDD505-2E9C-101B-9397-08002B2CF9AE}" pid="18" name="PrecioICPDocTemplatingDocumentType">
    <vt:lpwstr/>
  </property>
  <property fmtid="{D5CDD505-2E9C-101B-9397-08002B2CF9AE}" pid="19" name="PrecioICPDocTemplatingPriorityGroup">
    <vt:lpwstr/>
  </property>
  <property fmtid="{D5CDD505-2E9C-101B-9397-08002B2CF9AE}" pid="20" name="PrecioICPDocTemplatingDocumentTypeTaxHTField0">
    <vt:lpwstr/>
  </property>
  <property fmtid="{D5CDD505-2E9C-101B-9397-08002B2CF9AE}" pid="21" name="PrecioICPDocTemplatingKeywordsTaxHTField0">
    <vt:lpwstr/>
  </property>
  <property fmtid="{D5CDD505-2E9C-101B-9397-08002B2CF9AE}" pid="22" name="MEDocRefId">
    <vt:r8>2277</vt:r8>
  </property>
  <property fmtid="{D5CDD505-2E9C-101B-9397-08002B2CF9AE}" pid="23" name="URL">
    <vt:lpwstr/>
  </property>
  <property fmtid="{D5CDD505-2E9C-101B-9397-08002B2CF9AE}" pid="24" name="PrecioICPDocTemplatingKeywords">
    <vt:lpwstr/>
  </property>
  <property fmtid="{D5CDD505-2E9C-101B-9397-08002B2CF9AE}" pid="25" name="RelevantTo">
    <vt:lpwstr>647;#Koncerngemensamt|a4da9c8c-1858-416e-9169-b97b31bb0938</vt:lpwstr>
  </property>
</Properties>
</file>